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3"/>
  </p:notesMasterIdLst>
  <p:sldIdLst>
    <p:sldId id="256" r:id="rId2"/>
    <p:sldId id="257" r:id="rId3"/>
    <p:sldId id="259" r:id="rId4"/>
    <p:sldId id="263" r:id="rId5"/>
    <p:sldId id="264" r:id="rId6"/>
    <p:sldId id="265" r:id="rId7"/>
    <p:sldId id="260" r:id="rId8"/>
    <p:sldId id="276" r:id="rId9"/>
    <p:sldId id="279" r:id="rId10"/>
    <p:sldId id="297" r:id="rId11"/>
    <p:sldId id="278" r:id="rId12"/>
    <p:sldId id="277" r:id="rId13"/>
    <p:sldId id="282" r:id="rId14"/>
    <p:sldId id="281" r:id="rId15"/>
    <p:sldId id="288" r:id="rId16"/>
    <p:sldId id="289" r:id="rId17"/>
    <p:sldId id="287" r:id="rId18"/>
    <p:sldId id="290" r:id="rId19"/>
    <p:sldId id="286" r:id="rId20"/>
    <p:sldId id="280" r:id="rId21"/>
    <p:sldId id="258" r:id="rId22"/>
    <p:sldId id="261" r:id="rId23"/>
    <p:sldId id="292" r:id="rId24"/>
    <p:sldId id="293" r:id="rId25"/>
    <p:sldId id="294" r:id="rId26"/>
    <p:sldId id="262" r:id="rId27"/>
    <p:sldId id="266" r:id="rId28"/>
    <p:sldId id="267" r:id="rId29"/>
    <p:sldId id="268" r:id="rId30"/>
    <p:sldId id="270" r:id="rId31"/>
    <p:sldId id="298" r:id="rId32"/>
  </p:sldIdLst>
  <p:sldSz cx="9144000" cy="5715000" type="screen16x1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677" autoAdjust="0"/>
  </p:normalViewPr>
  <p:slideViewPr>
    <p:cSldViewPr snapToGrid="0">
      <p:cViewPr varScale="1">
        <p:scale>
          <a:sx n="96" d="100"/>
          <a:sy n="96" d="100"/>
        </p:scale>
        <p:origin x="-586" y="-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1A46E-47F4-4372-B809-CD2848627033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49300"/>
            <a:ext cx="59975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E5B9C-5364-4C23-A46F-0AF88C128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7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클릭</a:t>
            </a:r>
            <a:r>
              <a:rPr lang="en-US" altLang="ko-KR" dirty="0" smtClean="0"/>
              <a:t>? </a:t>
            </a:r>
            <a:r>
              <a:rPr lang="ko-KR" altLang="en-US" dirty="0" smtClean="0"/>
              <a:t>슬라이더를 통해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최초실행에</a:t>
            </a:r>
            <a:r>
              <a:rPr lang="ko-KR" altLang="en-US" dirty="0" smtClean="0"/>
              <a:t> 대한 언급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도움말</a:t>
            </a:r>
            <a:endParaRPr lang="en-US" altLang="ko-KR" dirty="0" smtClean="0"/>
          </a:p>
          <a:p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1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 </a:t>
            </a:r>
            <a:r>
              <a:rPr lang="ko-KR" altLang="en-US" dirty="0" smtClean="0"/>
              <a:t>뭔가 진짜 </a:t>
            </a:r>
            <a:r>
              <a:rPr lang="ko-KR" altLang="en-US" dirty="0" err="1" smtClean="0"/>
              <a:t>생각한기능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구현하면 좋을 </a:t>
            </a:r>
            <a:r>
              <a:rPr lang="ko-KR" altLang="en-US" dirty="0" err="1" smtClean="0"/>
              <a:t>거같음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이따가 재료에 대해서 장바구니에 담는 기능을 필요하다 생각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장바구니에 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전체모드버튼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화면에 출력된 이미지를 클릭하면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31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등록할만한</a:t>
            </a:r>
            <a:r>
              <a:rPr lang="ko-KR" altLang="en-US" dirty="0" smtClean="0"/>
              <a:t> 서비스이다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클릭</a:t>
            </a:r>
            <a:r>
              <a:rPr lang="en-US" altLang="ko-KR" dirty="0" smtClean="0"/>
              <a:t>? </a:t>
            </a:r>
            <a:r>
              <a:rPr lang="ko-KR" altLang="en-US" dirty="0" smtClean="0"/>
              <a:t>터치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3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DD5F-17DE-4CE6-BEFA-392B17DB89E7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7A011-6BD7-4FE8-B787-4E2043088193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B9FB-A6E6-4F3F-836C-D2C99A8279A8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041A-5E2D-45CF-9FF1-6258D18F09A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0D0C-AF35-4818-AA31-8CA68088F64C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F95F-626C-4586-8166-AB340BD26F69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9408-7222-4B77-BEA7-7EFECB0365BB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8D10A-EF8B-4BB0-B3A0-2DB28F82F15A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D3CE-80F6-4BD0-AB3A-1CFE1C807AE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9832-8C71-439F-AD6E-E5E077C35F2A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9EAD-14CA-4EC6-AD8E-97363DE168D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A6B24-34E2-4594-80FA-7B648526A974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992286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</a:t>
                      </a:r>
                      <a:r>
                        <a:rPr lang="ko-KR" altLang="en-US" sz="1200" b="1" dirty="0" err="1" smtClean="0"/>
                        <a:t>도움말화면을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등록 소개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1172"/>
              </p:ext>
            </p:extLst>
          </p:nvPr>
        </p:nvGraphicFramePr>
        <p:xfrm>
          <a:off x="6133019" y="547774"/>
          <a:ext cx="2914727" cy="3808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특별한 날 </a:t>
                      </a:r>
                      <a:r>
                        <a:rPr lang="ko-KR" altLang="en-US" sz="1200" dirty="0" err="1" smtClean="0"/>
                        <a:t>등록시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D-7</a:t>
                      </a:r>
                      <a:r>
                        <a:rPr lang="ko-KR" altLang="en-US" sz="1200" dirty="0" smtClean="0"/>
                        <a:t>부터 해당일에 어울리는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추천하는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43" y="1044264"/>
            <a:ext cx="2393058" cy="406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137435" y="11728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664023" y="2668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769902" y="51783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7660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검색화면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두가지검색방법으로</a:t>
                      </a:r>
                      <a:r>
                        <a:rPr lang="ko-KR" altLang="en-US" sz="1200" b="1" dirty="0" smtClean="0"/>
                        <a:t> 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053595"/>
              </p:ext>
            </p:extLst>
          </p:nvPr>
        </p:nvGraphicFramePr>
        <p:xfrm>
          <a:off x="6133019" y="547774"/>
          <a:ext cx="2914727" cy="3908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창에서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입력방법으로</a:t>
                      </a:r>
                      <a:r>
                        <a:rPr lang="ko-KR" altLang="en-US" sz="1200" dirty="0" smtClean="0"/>
                        <a:t> 검색 하는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입력하여 </a:t>
                      </a:r>
                      <a:r>
                        <a:rPr lang="ko-KR" altLang="en-US" sz="1200" dirty="0" err="1" smtClean="0"/>
                        <a:t>검색하는기능과</a:t>
                      </a:r>
                      <a:r>
                        <a:rPr lang="ko-KR" altLang="en-US" sz="1200" dirty="0" smtClean="0"/>
                        <a:t> 바코드를 이용하여 검색하는 기능이 제공되다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검색버튼을눌러</a:t>
                      </a:r>
                      <a:r>
                        <a:rPr lang="ko-KR" altLang="en-US" sz="1200" dirty="0" smtClean="0"/>
                        <a:t> 해당 </a:t>
                      </a:r>
                      <a:r>
                        <a:rPr lang="ko-KR" altLang="en-US" sz="1200" dirty="0" err="1" smtClean="0"/>
                        <a:t>검색어의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검색결과를</a:t>
                      </a:r>
                      <a:r>
                        <a:rPr lang="ko-KR" altLang="en-US" sz="1200" dirty="0" smtClean="0"/>
                        <a:t>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카테고리를 선택하여 카테고리에 대한 정보로 </a:t>
                      </a:r>
                      <a:r>
                        <a:rPr lang="ko-KR" altLang="en-US" sz="1200" dirty="0" err="1" smtClean="0"/>
                        <a:t>검색하는화면이다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카테고리로 검색된 </a:t>
                      </a:r>
                      <a:r>
                        <a:rPr lang="ko-KR" altLang="en-US" sz="1200" dirty="0" err="1" smtClean="0"/>
                        <a:t>결과리스트를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검색결과</a:t>
                      </a:r>
                      <a:r>
                        <a:rPr lang="ko-KR" altLang="en-US" sz="1200" dirty="0" smtClean="0"/>
                        <a:t> 수대로 제공한다</a:t>
                      </a:r>
                      <a:r>
                        <a:rPr lang="en-US" altLang="ko-KR" sz="1200" dirty="0" smtClean="0"/>
                        <a:t>. 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검색결과를</a:t>
                      </a:r>
                      <a:r>
                        <a:rPr lang="ko-KR" altLang="en-US" sz="1200" dirty="0" smtClean="0"/>
                        <a:t> 스크랩한 횟수를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 rot="10800000" flipV="1">
            <a:off x="46727" y="75458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510182" y="19952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593" y="1027363"/>
            <a:ext cx="2118257" cy="327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4" y="996822"/>
            <a:ext cx="277177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5609098" y="129634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5494646" y="77638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039035" y="738621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48210" y="3169517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06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33401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err="1" smtClean="0"/>
                        <a:t>검색기능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메인화면을</a:t>
                      </a:r>
                      <a:r>
                        <a:rPr lang="ko-KR" altLang="en-US" sz="1200" b="1" dirty="0" smtClean="0"/>
                        <a:t> 제공받는다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4</a:t>
                      </a:r>
                      <a:r>
                        <a:rPr lang="ko-KR" altLang="en-US" sz="1200" b="1" dirty="0" smtClean="0"/>
                        <a:t>가지 카테고리 설정화면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580563"/>
              </p:ext>
            </p:extLst>
          </p:nvPr>
        </p:nvGraphicFramePr>
        <p:xfrm>
          <a:off x="6133019" y="547774"/>
          <a:ext cx="2914727" cy="492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나라별 카테고리에 </a:t>
                      </a:r>
                      <a:r>
                        <a:rPr lang="ko-KR" altLang="en-US" sz="1200" dirty="0" err="1" smtClean="0"/>
                        <a:t>선택항목으로</a:t>
                      </a:r>
                      <a:r>
                        <a:rPr lang="ko-KR" altLang="en-US" sz="1200" dirty="0" smtClean="0"/>
                        <a:t> 한식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양식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일식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중식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동남아식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이탈리아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퓨전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기타가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조리품별을</a:t>
                      </a:r>
                      <a:r>
                        <a:rPr lang="ko-KR" altLang="en-US" sz="1200" dirty="0" smtClean="0"/>
                        <a:t> 카테고리를 선택한 경우의 카테고리를 제공</a:t>
                      </a:r>
                      <a:r>
                        <a:rPr lang="ko-KR" altLang="en-US" sz="1200" baseline="0" dirty="0" smtClean="0"/>
                        <a:t>한다</a:t>
                      </a:r>
                      <a:r>
                        <a:rPr lang="en-US" altLang="ko-KR" sz="1200" baseline="0" dirty="0" smtClean="0"/>
                        <a:t>.(</a:t>
                      </a:r>
                      <a:r>
                        <a:rPr lang="ko-KR" altLang="en-US" sz="1200" baseline="0" dirty="0" smtClean="0"/>
                        <a:t>국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탕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찌개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전골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볶음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나물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샐러드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조림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구이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튀김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김치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젓갈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면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만두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떡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밥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빵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과자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전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부침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죽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스프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유제품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시럽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잼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아이스크림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양념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소스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회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재료별을 카테고리를 선택한 경우의 카테고리를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.(</a:t>
                      </a:r>
                      <a:r>
                        <a:rPr lang="ko-KR" altLang="en-US" sz="1200" baseline="0" dirty="0" smtClean="0"/>
                        <a:t>쇠고기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돼지고기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달고긱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어패류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채조류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달걀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곡류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과일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채소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버섯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콩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견과류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밀가루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가공식품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기타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브랜드 카테고리를 선택한 경우의 카테고리를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.(</a:t>
                      </a:r>
                      <a:r>
                        <a:rPr lang="ko-KR" altLang="en-US" sz="1200" baseline="0" dirty="0" smtClean="0"/>
                        <a:t>백설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다시다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해찬들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햇반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스팸</a:t>
                      </a:r>
                      <a:r>
                        <a:rPr lang="ko-KR" altLang="en-US" sz="1200" baseline="0" dirty="0" smtClean="0"/>
                        <a:t> 등 총 </a:t>
                      </a:r>
                      <a:r>
                        <a:rPr lang="en-US" altLang="ko-KR" sz="1200" baseline="0" dirty="0" smtClean="0"/>
                        <a:t>20</a:t>
                      </a:r>
                      <a:r>
                        <a:rPr lang="ko-KR" altLang="en-US" sz="1200" baseline="0" dirty="0" smtClean="0"/>
                        <a:t>개를 제공한다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" y="853418"/>
            <a:ext cx="1570043" cy="26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947099" y="13870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1814423" y="165837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2242040" y="1605213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791095" y="20096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2463633" y="22870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30" y="1296278"/>
            <a:ext cx="1559218" cy="2699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7" y="1817674"/>
            <a:ext cx="1717505" cy="2943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976" y="2420323"/>
            <a:ext cx="1768368" cy="296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46727" y="75458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874178" y="18280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933506" y="24203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461088" y="11630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39884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상세화면을</a:t>
                      </a:r>
                      <a:r>
                        <a:rPr lang="ko-KR" altLang="en-US" sz="1200" b="1" dirty="0" smtClean="0"/>
                        <a:t> 통한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baseline="0" dirty="0" smtClean="0"/>
                        <a:t>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검색결과를</a:t>
                      </a:r>
                      <a:r>
                        <a:rPr lang="ko-KR" altLang="en-US" sz="1200" b="1" dirty="0" smtClean="0"/>
                        <a:t> 통한 상세화면 이동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328869"/>
              </p:ext>
            </p:extLst>
          </p:nvPr>
        </p:nvGraphicFramePr>
        <p:xfrm>
          <a:off x="6133019" y="479406"/>
          <a:ext cx="2914727" cy="3572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검색결과에서</a:t>
                      </a:r>
                      <a:r>
                        <a:rPr lang="ko-KR" altLang="en-US" sz="900" dirty="0" smtClean="0"/>
                        <a:t> 이미지를 클릭하면 </a:t>
                      </a:r>
                      <a:r>
                        <a:rPr lang="ko-KR" altLang="en-US" sz="900" dirty="0" err="1" smtClean="0"/>
                        <a:t>상세화면으로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첫번째</a:t>
                      </a:r>
                      <a:r>
                        <a:rPr lang="ko-KR" altLang="en-US" sz="900" dirty="0" smtClean="0"/>
                        <a:t> 화면이다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레시피에</a:t>
                      </a:r>
                      <a:r>
                        <a:rPr lang="ko-KR" altLang="en-US" sz="900" dirty="0" smtClean="0"/>
                        <a:t> 대한 </a:t>
                      </a:r>
                      <a:r>
                        <a:rPr lang="ko-KR" altLang="en-US" sz="900" dirty="0" err="1" smtClean="0"/>
                        <a:t>첫화면을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공유하기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스크랩하기 기능이 제공된다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음식의 카테고리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난이도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조리시간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칼로리를 제공한다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두번째</a:t>
                      </a:r>
                      <a:r>
                        <a:rPr lang="ko-KR" altLang="en-US" sz="900" dirty="0" smtClean="0"/>
                        <a:t> 페이지이다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요리재료에</a:t>
                      </a:r>
                      <a:r>
                        <a:rPr lang="ko-KR" altLang="en-US" sz="900" dirty="0" smtClean="0"/>
                        <a:t> 대한 설명과 연관된 정보를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클릭하면 재료를 장바구니에 담을 수 있는 화면으로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레시피의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연관제품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연관레시피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댓글을</a:t>
                      </a:r>
                      <a:r>
                        <a:rPr lang="ko-KR" altLang="en-US" sz="1000" dirty="0" smtClean="0"/>
                        <a:t> 확인할 수 있는 화면을 제공한다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75863" y="1134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061597" y="20120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94" y="2475160"/>
            <a:ext cx="1964723" cy="323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4995422" y="22784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049424" y="237599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3" y="1078207"/>
            <a:ext cx="28384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826" y="928240"/>
            <a:ext cx="2005053" cy="342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3693356" y="849182"/>
            <a:ext cx="294940" cy="2856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61289" y="9449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5290362" y="12304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584285" y="39917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01954" y="53399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479" y="1309169"/>
            <a:ext cx="3086111" cy="106141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558414" y="33473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371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상세화면을</a:t>
                      </a:r>
                      <a:r>
                        <a:rPr lang="ko-KR" altLang="en-US" sz="1200" b="1" dirty="0" smtClean="0"/>
                        <a:t> 통한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baseline="0" dirty="0" smtClean="0"/>
                        <a:t>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페이지 이동하여 </a:t>
                      </a:r>
                      <a:r>
                        <a:rPr lang="ko-KR" altLang="en-US" sz="1200" b="1" dirty="0" err="1" smtClean="0"/>
                        <a:t>마지막화면까지이동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73716"/>
              </p:ext>
            </p:extLst>
          </p:nvPr>
        </p:nvGraphicFramePr>
        <p:xfrm>
          <a:off x="6133019" y="479406"/>
          <a:ext cx="2914727" cy="347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세번째</a:t>
                      </a:r>
                      <a:r>
                        <a:rPr lang="ko-KR" altLang="en-US" sz="900" dirty="0" smtClean="0"/>
                        <a:t> 화면이다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타이머기능과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화면꺼짐방지</a:t>
                      </a:r>
                      <a:r>
                        <a:rPr lang="ko-KR" altLang="en-US" sz="900" dirty="0" smtClean="0"/>
                        <a:t>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타이머를 체크할 수 있는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화면꺼짐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방지기능을</a:t>
                      </a:r>
                      <a:r>
                        <a:rPr lang="ko-KR" altLang="en-US" sz="900" dirty="0" smtClean="0"/>
                        <a:t> 제공하는 기능이다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마지막화면이다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페이스북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트위터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카카오톡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인스타그램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메시지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이메일로</a:t>
                      </a:r>
                      <a:r>
                        <a:rPr lang="ko-KR" altLang="en-US" sz="900" dirty="0" smtClean="0"/>
                        <a:t> 공유하는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연관레시피</a:t>
                      </a:r>
                      <a:r>
                        <a:rPr lang="ko-KR" altLang="en-US" sz="1000" baseline="0" dirty="0" smtClean="0"/>
                        <a:t> 항목을 제공한다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기본값으로 </a:t>
                      </a:r>
                      <a:r>
                        <a:rPr lang="en-US" altLang="ko-KR" sz="1000" baseline="0" dirty="0" smtClean="0"/>
                        <a:t>3</a:t>
                      </a:r>
                      <a:r>
                        <a:rPr lang="ko-KR" altLang="en-US" sz="1000" baseline="0" dirty="0" err="1" smtClean="0"/>
                        <a:t>개를제공한다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연관 제품</a:t>
                      </a:r>
                      <a:r>
                        <a:rPr lang="ko-KR" altLang="en-US" sz="1000" baseline="0" dirty="0" smtClean="0"/>
                        <a:t> 항목을 제공한다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기본값으로 </a:t>
                      </a:r>
                      <a:r>
                        <a:rPr lang="en-US" altLang="ko-KR" sz="1000" baseline="0" dirty="0" smtClean="0"/>
                        <a:t>3</a:t>
                      </a:r>
                      <a:r>
                        <a:rPr lang="ko-KR" altLang="en-US" sz="1000" baseline="0" dirty="0" smtClean="0"/>
                        <a:t>개를 제공한다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29" y="1268044"/>
            <a:ext cx="2298595" cy="393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92" y="1134813"/>
            <a:ext cx="1731818" cy="143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104" y="1224436"/>
            <a:ext cx="9239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723414" y="27297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031786" y="27489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821" y="2655896"/>
            <a:ext cx="1756541" cy="2980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75863" y="1134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238881" y="25900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>
            <a:stCxn id="6" idx="0"/>
          </p:cNvCxnSpPr>
          <p:nvPr/>
        </p:nvCxnSpPr>
        <p:spPr>
          <a:xfrm flipV="1">
            <a:off x="1870884" y="1224436"/>
            <a:ext cx="983808" cy="1505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179256" y="1376836"/>
            <a:ext cx="2794396" cy="1346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 rot="10800000" flipV="1">
            <a:off x="3238710" y="34510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238709" y="37596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238712" y="46738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94" y="3553657"/>
            <a:ext cx="585514" cy="51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7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6234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공유를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공유하기기능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342583"/>
              </p:ext>
            </p:extLst>
          </p:nvPr>
        </p:nvGraphicFramePr>
        <p:xfrm>
          <a:off x="6133019" y="479406"/>
          <a:ext cx="2914727" cy="139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상세화면에서</a:t>
                      </a:r>
                      <a:r>
                        <a:rPr lang="ko-KR" altLang="en-US" sz="1200" dirty="0" smtClean="0"/>
                        <a:t> 공유하기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사용할 </a:t>
                      </a:r>
                      <a:r>
                        <a:rPr lang="ko-KR" altLang="en-US" sz="1200" dirty="0" err="1" smtClean="0"/>
                        <a:t>공유카테고리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트위터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카카오톡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인스타그램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메시지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이메일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선택한다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7" y="1226314"/>
            <a:ext cx="2005053" cy="342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736846" y="14437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3227" y="1489794"/>
            <a:ext cx="454765" cy="363389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833" y="1496912"/>
            <a:ext cx="1863016" cy="319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2903363" y="140502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1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08539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smtClean="0"/>
                        <a:t>스크랩을 </a:t>
                      </a:r>
                      <a:r>
                        <a:rPr lang="ko-KR" altLang="en-US" sz="1200" b="1" dirty="0" smtClean="0"/>
                        <a:t>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스크랩하기기능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58556"/>
              </p:ext>
            </p:extLst>
          </p:nvPr>
        </p:nvGraphicFramePr>
        <p:xfrm>
          <a:off x="6133019" y="479406"/>
          <a:ext cx="2914727" cy="267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상세화면에서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스크랩버튼을</a:t>
                      </a:r>
                      <a:r>
                        <a:rPr lang="ko-KR" altLang="en-US" sz="1200" dirty="0" smtClean="0"/>
                        <a:t> 클릭한다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스크랩이 완료되면 </a:t>
                      </a:r>
                      <a:r>
                        <a:rPr lang="ko-KR" altLang="en-US" sz="1200" dirty="0" err="1" smtClean="0"/>
                        <a:t>전체메뉴</a:t>
                      </a:r>
                      <a:r>
                        <a:rPr lang="en-US" altLang="ko-KR" sz="1200" dirty="0" smtClean="0"/>
                        <a:t>-&gt;My Kitchen</a:t>
                      </a:r>
                      <a:r>
                        <a:rPr lang="ko-KR" altLang="en-US" sz="1200" dirty="0" smtClean="0"/>
                        <a:t>에서 확인할 </a:t>
                      </a:r>
                      <a:r>
                        <a:rPr lang="ko-KR" altLang="en-US" sz="1200" dirty="0" err="1" smtClean="0"/>
                        <a:t>수있다는</a:t>
                      </a:r>
                      <a:r>
                        <a:rPr lang="ko-KR" altLang="en-US" sz="1200" dirty="0" smtClean="0"/>
                        <a:t> 메시지를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스크랩이 등록되면 변경된 스크랩 버튼을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스크랩이 해제된다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스크랩이 해제되면 스크랩이 해제되었다는 </a:t>
                      </a:r>
                      <a:r>
                        <a:rPr lang="ko-KR" altLang="en-US" sz="1200" dirty="0" err="1" smtClean="0"/>
                        <a:t>팝업창을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7" y="1234860"/>
            <a:ext cx="2005053" cy="342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796668" y="170012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3227" y="1805996"/>
            <a:ext cx="454765" cy="363389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992" y="789150"/>
            <a:ext cx="1570043" cy="2632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 rot="10800000" flipV="1">
            <a:off x="2659682" y="15347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622" y="2577791"/>
            <a:ext cx="1703194" cy="291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4052552" y="310827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365" y="3849663"/>
            <a:ext cx="1443085" cy="118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347492" y="3076328"/>
            <a:ext cx="375839" cy="33035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342214" y="38496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2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97146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장바구니에 담는다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 </a:t>
                      </a:r>
                      <a:r>
                        <a:rPr lang="ko-KR" altLang="en-US" sz="1200" b="1" dirty="0" err="1" smtClean="0"/>
                        <a:t>장바구니기능을</a:t>
                      </a:r>
                      <a:r>
                        <a:rPr lang="ko-KR" altLang="en-US" sz="1200" b="1" dirty="0" smtClean="0"/>
                        <a:t> 활용하는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234498"/>
              </p:ext>
            </p:extLst>
          </p:nvPr>
        </p:nvGraphicFramePr>
        <p:xfrm>
          <a:off x="6133019" y="479406"/>
          <a:ext cx="2914727" cy="5276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주재료와 </a:t>
                      </a:r>
                      <a:r>
                        <a:rPr lang="ko-KR" altLang="en-US" sz="900" dirty="0" err="1" smtClean="0"/>
                        <a:t>부재료를</a:t>
                      </a:r>
                      <a:r>
                        <a:rPr lang="ko-KR" altLang="en-US" sz="900" dirty="0" smtClean="0"/>
                        <a:t> 장바구니에 담을 수 있는 화면으로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장바구니에 재료를 담는 화면이다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smtClean="0"/>
                        <a:t>장바구니에 담을 재료를 선택하고 </a:t>
                      </a:r>
                      <a:r>
                        <a:rPr lang="ko-KR" altLang="en-US" sz="900" dirty="0" err="1" smtClean="0"/>
                        <a:t>자바구니</a:t>
                      </a:r>
                      <a:r>
                        <a:rPr lang="ko-KR" altLang="en-US" sz="900" dirty="0" smtClean="0"/>
                        <a:t> 버튼을 클릭하면 장바구니에 물건이 </a:t>
                      </a:r>
                      <a:r>
                        <a:rPr lang="ko-KR" altLang="en-US" sz="900" dirty="0" err="1" smtClean="0"/>
                        <a:t>담겨진다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장바구니에 담긴 물건을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75863" y="1134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126664" y="1178730"/>
            <a:ext cx="294940" cy="2856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9" y="1135995"/>
            <a:ext cx="1964723" cy="323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47" y="880265"/>
            <a:ext cx="2096788" cy="3327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09" y="2411707"/>
            <a:ext cx="1750625" cy="296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424594" y="20114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031786" y="7470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972639" y="23556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19534" y="1908109"/>
            <a:ext cx="374018" cy="385679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2118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상세화면을</a:t>
                      </a:r>
                      <a:r>
                        <a:rPr lang="ko-KR" altLang="en-US" sz="1200" b="1" dirty="0" smtClean="0"/>
                        <a:t> 통한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baseline="0" dirty="0" smtClean="0"/>
                        <a:t>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연관정보를</a:t>
                      </a:r>
                      <a:r>
                        <a:rPr lang="ko-KR" altLang="en-US" sz="1200" b="1" dirty="0" smtClean="0"/>
                        <a:t> 확인하는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00774"/>
              </p:ext>
            </p:extLst>
          </p:nvPr>
        </p:nvGraphicFramePr>
        <p:xfrm>
          <a:off x="6133019" y="479406"/>
          <a:ext cx="2914727" cy="17954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연관정보의</a:t>
                      </a:r>
                      <a:r>
                        <a:rPr lang="ko-KR" altLang="en-US" sz="1200" dirty="0" smtClean="0"/>
                        <a:t> 카테고리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err="1" smtClean="0"/>
                        <a:t>연관제품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연관레시피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댓글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를 확인한다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err="1" smtClean="0"/>
                        <a:t>레시피에</a:t>
                      </a:r>
                      <a:r>
                        <a:rPr lang="ko-KR" altLang="en-US" sz="1200" dirty="0" smtClean="0"/>
                        <a:t> 연관된 </a:t>
                      </a:r>
                      <a:r>
                        <a:rPr lang="ko-KR" altLang="en-US" sz="1200" dirty="0" err="1" smtClean="0"/>
                        <a:t>연관제품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연관레시피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댓글의</a:t>
                      </a:r>
                      <a:r>
                        <a:rPr lang="ko-KR" altLang="en-US" sz="1200" dirty="0" smtClean="0"/>
                        <a:t> 수를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935370" y="25449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126664" y="1178730"/>
            <a:ext cx="294940" cy="2856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78" y="843427"/>
            <a:ext cx="2298595" cy="393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73147" y="4428784"/>
            <a:ext cx="2528455" cy="483671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915868" y="43280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598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연관정보제공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연관정보탐색을</a:t>
                      </a:r>
                      <a:r>
                        <a:rPr lang="ko-KR" altLang="en-US" sz="1200" b="1" dirty="0" smtClean="0"/>
                        <a:t>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연관정보카테고리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연관젶무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연관레시피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댓글</a:t>
                      </a:r>
                      <a:r>
                        <a:rPr lang="en-US" altLang="ko-KR" sz="1200" b="1" dirty="0" smtClean="0"/>
                        <a:t>)</a:t>
                      </a:r>
                      <a:r>
                        <a:rPr lang="ko-KR" altLang="en-US" sz="1200" b="1" dirty="0" smtClean="0"/>
                        <a:t>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838565"/>
              </p:ext>
            </p:extLst>
          </p:nvPr>
        </p:nvGraphicFramePr>
        <p:xfrm>
          <a:off x="6133019" y="479406"/>
          <a:ext cx="2914727" cy="31269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상세화면에서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연관제품버튼을</a:t>
                      </a:r>
                      <a:r>
                        <a:rPr lang="ko-KR" altLang="en-US" sz="1200" dirty="0" smtClean="0"/>
                        <a:t> 클릭한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연관제품리스트뷰를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상세화면에서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연관레시피를</a:t>
                      </a:r>
                      <a:r>
                        <a:rPr lang="ko-KR" altLang="en-US" sz="1200" dirty="0" smtClean="0"/>
                        <a:t> 클릭한 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연관레시피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리스트뷰를</a:t>
                      </a:r>
                      <a:r>
                        <a:rPr lang="ko-KR" altLang="en-US" sz="1200" dirty="0" smtClean="0"/>
                        <a:t> 제공한다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상세화면에서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댓글을</a:t>
                      </a:r>
                      <a:r>
                        <a:rPr lang="ko-KR" altLang="en-US" sz="1200" dirty="0" smtClean="0"/>
                        <a:t> 클릭한 화면이다</a:t>
                      </a:r>
                      <a:r>
                        <a:rPr lang="en-US" altLang="ko-KR" sz="1200" dirty="0" smtClean="0"/>
                        <a:t>..</a:t>
                      </a:r>
                      <a:r>
                        <a:rPr lang="ko-KR" altLang="en-US" sz="1200" dirty="0" err="1" smtClean="0"/>
                        <a:t>댓글리스트를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 rot="10800000" flipV="1">
            <a:off x="4995422" y="22784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935368" y="49015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2723"/>
            <a:ext cx="2096788" cy="356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165" y="2179736"/>
            <a:ext cx="2096788" cy="331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4" y="1892207"/>
            <a:ext cx="2020496" cy="344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22" y="922598"/>
            <a:ext cx="325755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 rot="10800000" flipV="1">
            <a:off x="1379822" y="1230434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2430719" y="1210995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3401953" y="1169218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>
            <a:stCxn id="13" idx="3"/>
          </p:cNvCxnSpPr>
          <p:nvPr/>
        </p:nvCxnSpPr>
        <p:spPr>
          <a:xfrm flipH="1">
            <a:off x="55659" y="1321432"/>
            <a:ext cx="1324163" cy="601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8195" idx="0"/>
          </p:cNvCxnSpPr>
          <p:nvPr/>
        </p:nvCxnSpPr>
        <p:spPr>
          <a:xfrm flipH="1">
            <a:off x="2353559" y="1372685"/>
            <a:ext cx="77161" cy="8070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512749" y="1351214"/>
            <a:ext cx="1124623" cy="5409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1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33722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연관정보제공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연관정보탐색을</a:t>
                      </a:r>
                      <a:r>
                        <a:rPr lang="ko-KR" altLang="en-US" sz="1200" b="1" dirty="0" smtClean="0"/>
                        <a:t>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연관정보카테고리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연관젶무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연관레시피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댓글</a:t>
                      </a:r>
                      <a:r>
                        <a:rPr lang="en-US" altLang="ko-KR" sz="1200" b="1" dirty="0" smtClean="0"/>
                        <a:t>)</a:t>
                      </a:r>
                      <a:r>
                        <a:rPr lang="ko-KR" altLang="en-US" sz="1200" b="1" dirty="0" smtClean="0"/>
                        <a:t>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921978"/>
              </p:ext>
            </p:extLst>
          </p:nvPr>
        </p:nvGraphicFramePr>
        <p:xfrm>
          <a:off x="6133019" y="479406"/>
          <a:ext cx="2914727" cy="5211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연관제품</a:t>
                      </a:r>
                      <a:r>
                        <a:rPr lang="ko-KR" altLang="en-US" sz="900" dirty="0" smtClean="0"/>
                        <a:t> 카테고리에서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on mart</a:t>
                      </a:r>
                      <a:r>
                        <a:rPr lang="ko-KR" altLang="en-US" sz="900" baseline="0" dirty="0" err="1" smtClean="0"/>
                        <a:t>구매버튼을</a:t>
                      </a:r>
                      <a:r>
                        <a:rPr lang="ko-KR" altLang="en-US" sz="900" baseline="0" dirty="0" smtClean="0"/>
                        <a:t> 클릭하면 </a:t>
                      </a:r>
                      <a:r>
                        <a:rPr lang="en-US" altLang="ko-KR" sz="900" baseline="0" dirty="0" err="1" smtClean="0"/>
                        <a:t>m.cjonmart.net</a:t>
                      </a:r>
                      <a:r>
                        <a:rPr lang="ko-KR" altLang="en-US" sz="900" baseline="0" dirty="0" smtClean="0"/>
                        <a:t>의  </a:t>
                      </a:r>
                      <a:r>
                        <a:rPr lang="ko-KR" altLang="en-US" sz="900" baseline="0" dirty="0" err="1" smtClean="0"/>
                        <a:t>구매화면으로</a:t>
                      </a:r>
                      <a:r>
                        <a:rPr lang="ko-KR" altLang="en-US" sz="900" baseline="0" dirty="0" smtClean="0"/>
                        <a:t> 이동한다</a:t>
                      </a:r>
                      <a:r>
                        <a:rPr lang="en-US" altLang="ko-KR" sz="900" baseline="0" dirty="0" smtClean="0"/>
                        <a:t>.</a:t>
                      </a:r>
                      <a:r>
                        <a:rPr lang="ko-KR" altLang="en-US" sz="900" baseline="0" dirty="0" smtClean="0"/>
                        <a:t> 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연관레시피에서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항목을 클릭하면 </a:t>
                      </a:r>
                      <a:r>
                        <a:rPr lang="ko-KR" altLang="en-US" sz="900" dirty="0" err="1" smtClean="0"/>
                        <a:t>상세레시피화면을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댓글카테고리에서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댓글작성버튼을</a:t>
                      </a:r>
                      <a:r>
                        <a:rPr lang="ko-KR" altLang="en-US" sz="900" dirty="0" smtClean="0"/>
                        <a:t> 클릭하면 </a:t>
                      </a:r>
                      <a:r>
                        <a:rPr lang="ko-KR" altLang="en-US" sz="900" dirty="0" err="1" smtClean="0"/>
                        <a:t>댓글등록창으로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995422" y="22784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8" y="870786"/>
            <a:ext cx="2096788" cy="356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6" y="1899125"/>
            <a:ext cx="2096788" cy="331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630066" y="1496912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" b="41957"/>
          <a:stretch/>
        </p:blipFill>
        <p:spPr bwMode="auto">
          <a:xfrm>
            <a:off x="82468" y="3090621"/>
            <a:ext cx="2193004" cy="220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82468" y="2365868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4887328" y="2088738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22" y="925618"/>
            <a:ext cx="1741359" cy="290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13" y="1678909"/>
            <a:ext cx="1731818" cy="291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11" y="3212651"/>
            <a:ext cx="1441911" cy="24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1704189" y="36978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endCxn id="11266" idx="0"/>
          </p:cNvCxnSpPr>
          <p:nvPr/>
        </p:nvCxnSpPr>
        <p:spPr>
          <a:xfrm flipV="1">
            <a:off x="1704189" y="925618"/>
            <a:ext cx="1724813" cy="5712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1267" idx="0"/>
          </p:cNvCxnSpPr>
          <p:nvPr/>
        </p:nvCxnSpPr>
        <p:spPr>
          <a:xfrm flipV="1">
            <a:off x="316563" y="1678909"/>
            <a:ext cx="4678859" cy="6994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014207" y="3224006"/>
            <a:ext cx="1724813" cy="5712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77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76121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</a:t>
                      </a:r>
                      <a:r>
                        <a:rPr lang="ko-KR" altLang="en-US" sz="1200" b="1" dirty="0" smtClean="0"/>
                        <a:t>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위치 서비스</a:t>
                      </a:r>
                      <a:r>
                        <a:rPr lang="ko-KR" altLang="en-US" sz="1200" b="1" baseline="0" dirty="0" smtClean="0"/>
                        <a:t> 소개화면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81418"/>
              </p:ext>
            </p:extLst>
          </p:nvPr>
        </p:nvGraphicFramePr>
        <p:xfrm>
          <a:off x="6133019" y="547774"/>
          <a:ext cx="2914727" cy="399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위치 서비스를 이용하여 오늘의 날씨와 어울리는 날씨에 대한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추천하는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42" y="989528"/>
            <a:ext cx="2393058" cy="406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432375" y="10396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769901" y="25354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865300" y="50632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5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8371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바코드검색버튼을</a:t>
                      </a:r>
                      <a:r>
                        <a:rPr lang="ko-KR" altLang="en-US" sz="1200" b="1" dirty="0" smtClean="0"/>
                        <a:t> 이용한 </a:t>
                      </a:r>
                      <a:r>
                        <a:rPr lang="ko-KR" altLang="en-US" sz="1200" b="1" dirty="0" err="1" smtClean="0"/>
                        <a:t>레시피검색</a:t>
                      </a:r>
                      <a:endParaRPr lang="ko-KR" altLang="en-US" sz="1200" b="1" dirty="0" smtClean="0"/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baseline="0" dirty="0" err="1" smtClean="0"/>
                        <a:t>바코트검색방법을</a:t>
                      </a:r>
                      <a:r>
                        <a:rPr lang="ko-KR" altLang="en-US" sz="1200" b="1" baseline="0" dirty="0" smtClean="0"/>
                        <a:t> 통한 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494251"/>
              </p:ext>
            </p:extLst>
          </p:nvPr>
        </p:nvGraphicFramePr>
        <p:xfrm>
          <a:off x="6133019" y="547774"/>
          <a:ext cx="2914727" cy="508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바코드 </a:t>
                      </a:r>
                      <a:r>
                        <a:rPr lang="ko-KR" altLang="en-US" sz="1200" dirty="0" err="1" smtClean="0"/>
                        <a:t>검색버튼을</a:t>
                      </a:r>
                      <a:r>
                        <a:rPr lang="ko-KR" altLang="en-US" sz="1200" dirty="0" smtClean="0"/>
                        <a:t> 클릭하면 바코드 </a:t>
                      </a:r>
                      <a:r>
                        <a:rPr lang="ko-KR" altLang="en-US" sz="1200" dirty="0" err="1" smtClean="0"/>
                        <a:t>검색화면으로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바코드 </a:t>
                      </a:r>
                      <a:r>
                        <a:rPr lang="ko-KR" altLang="en-US" sz="1200" dirty="0" err="1" smtClean="0"/>
                        <a:t>검색화면이다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화면에 바코드를 비추면 자동으로 인식한다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바코드 검색에 필요한 </a:t>
                      </a:r>
                      <a:r>
                        <a:rPr lang="en-US" altLang="ko-KR" sz="1200" dirty="0" smtClean="0"/>
                        <a:t>TIP</a:t>
                      </a:r>
                      <a:r>
                        <a:rPr lang="ko-KR" altLang="en-US" sz="1200" dirty="0" smtClean="0"/>
                        <a:t>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 rot="10800000" flipV="1">
            <a:off x="5383850" y="2386703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812" y="1991973"/>
            <a:ext cx="1945205" cy="327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17" y="1286011"/>
            <a:ext cx="1586102" cy="274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2353748" y="1749735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343736" y="497063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" y="1011794"/>
            <a:ext cx="2279650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454107" y="1164892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5308" y="1361798"/>
            <a:ext cx="673475" cy="297653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20" idx="0"/>
            <a:endCxn id="4099" idx="0"/>
          </p:cNvCxnSpPr>
          <p:nvPr/>
        </p:nvCxnSpPr>
        <p:spPr>
          <a:xfrm flipV="1">
            <a:off x="2491206" y="1286011"/>
            <a:ext cx="2734862" cy="3684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284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 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메뉴확인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메뉴버튼클릭한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71543"/>
              </p:ext>
            </p:extLst>
          </p:nvPr>
        </p:nvGraphicFramePr>
        <p:xfrm>
          <a:off x="6070387" y="395490"/>
          <a:ext cx="2966037" cy="52055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5494"/>
                <a:gridCol w="2270543"/>
              </a:tblGrid>
              <a:tr h="2856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로그인버튼을</a:t>
                      </a:r>
                      <a:r>
                        <a:rPr lang="ko-KR" altLang="en-US" sz="900" dirty="0" smtClean="0"/>
                        <a:t> 클릭하여 </a:t>
                      </a:r>
                      <a:r>
                        <a:rPr lang="ko-KR" altLang="en-US" sz="900" dirty="0" err="1" smtClean="0"/>
                        <a:t>로그인한다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My</a:t>
                      </a:r>
                      <a:r>
                        <a:rPr lang="en-US" altLang="ko-KR" sz="900" baseline="0" dirty="0" smtClean="0"/>
                        <a:t> Kitchen </a:t>
                      </a:r>
                      <a:r>
                        <a:rPr lang="ko-KR" altLang="en-US" sz="900" baseline="0" dirty="0" smtClean="0"/>
                        <a:t>화면으로 이동한다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스크랩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장바구니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기념일 화면을 확인할 수 있다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설정화면으로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이동한는</a:t>
                      </a:r>
                      <a:r>
                        <a:rPr lang="ko-KR" altLang="en-US" sz="900" dirty="0" smtClean="0"/>
                        <a:t> 버튼이다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로그인이</a:t>
                      </a:r>
                      <a:r>
                        <a:rPr lang="ko-KR" altLang="en-US" sz="900" dirty="0" smtClean="0"/>
                        <a:t> 필요하다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Kitchen </a:t>
                      </a:r>
                      <a:r>
                        <a:rPr lang="ko-KR" altLang="en-US" sz="800" baseline="0" dirty="0" smtClean="0"/>
                        <a:t>화면으로 이동한다</a:t>
                      </a:r>
                      <a:r>
                        <a:rPr lang="en-US" altLang="ko-KR" sz="800" baseline="0" dirty="0" smtClean="0"/>
                        <a:t>. </a:t>
                      </a:r>
                      <a:r>
                        <a:rPr lang="ko-KR" altLang="en-US" sz="800" baseline="0" dirty="0" smtClean="0"/>
                        <a:t>회원의 스크랩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장바구니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기념일 화면을 확인할 수 있다</a:t>
                      </a:r>
                      <a:r>
                        <a:rPr lang="en-US" altLang="ko-KR" sz="800" baseline="0" dirty="0" smtClean="0"/>
                        <a:t>.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로그인이</a:t>
                      </a:r>
                      <a:r>
                        <a:rPr lang="ko-KR" altLang="en-US" sz="800" dirty="0" smtClean="0"/>
                        <a:t> 필요하다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MyKitchen</a:t>
                      </a:r>
                      <a:r>
                        <a:rPr lang="ko-KR" altLang="en-US" sz="800" dirty="0" smtClean="0"/>
                        <a:t>화면의 </a:t>
                      </a:r>
                      <a:r>
                        <a:rPr lang="ko-KR" altLang="en-US" sz="800" dirty="0" err="1" smtClean="0"/>
                        <a:t>장바구니화면으로</a:t>
                      </a:r>
                      <a:r>
                        <a:rPr lang="ko-KR" altLang="en-US" sz="800" dirty="0" smtClean="0"/>
                        <a:t> 이동한다</a:t>
                      </a:r>
                      <a:r>
                        <a:rPr lang="en-US" altLang="ko-KR" sz="8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800" dirty="0" err="1" smtClean="0"/>
                        <a:t>로그인이</a:t>
                      </a:r>
                      <a:r>
                        <a:rPr lang="ko-KR" altLang="en-US" sz="800" dirty="0" smtClean="0"/>
                        <a:t> 필요하다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MyKitchen</a:t>
                      </a:r>
                      <a:r>
                        <a:rPr lang="ko-KR" altLang="en-US" sz="800" dirty="0" smtClean="0"/>
                        <a:t>화면의 기념일 화면으로 이동한다</a:t>
                      </a:r>
                      <a:r>
                        <a:rPr lang="en-US" altLang="ko-KR" sz="8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800" dirty="0" err="1" smtClean="0"/>
                        <a:t>로그인이</a:t>
                      </a:r>
                      <a:r>
                        <a:rPr lang="ko-KR" altLang="en-US" sz="800" dirty="0" smtClean="0"/>
                        <a:t> 필요하다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MyKitchen</a:t>
                      </a:r>
                      <a:r>
                        <a:rPr lang="ko-KR" altLang="en-US" sz="900" dirty="0" smtClean="0"/>
                        <a:t>화면의 기념일 화면으로 이동한다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err="1" smtClean="0"/>
                        <a:t>로그인이</a:t>
                      </a:r>
                      <a:r>
                        <a:rPr lang="ko-KR" altLang="en-US" sz="900" dirty="0" smtClean="0"/>
                        <a:t> 필요하다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CJ the </a:t>
                      </a:r>
                      <a:r>
                        <a:rPr lang="en-US" altLang="ko-KR" sz="900" dirty="0" err="1" smtClean="0"/>
                        <a:t>kithen</a:t>
                      </a: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홈으로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전체레시피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제공화면으로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바코드 </a:t>
                      </a:r>
                      <a:r>
                        <a:rPr lang="ko-KR" altLang="en-US" sz="900" dirty="0" err="1" smtClean="0"/>
                        <a:t>검색화면으로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레시피</a:t>
                      </a:r>
                      <a:r>
                        <a:rPr lang="ko-KR" altLang="en-US" sz="900" dirty="0" smtClean="0"/>
                        <a:t> 카테고리에서 </a:t>
                      </a:r>
                      <a:r>
                        <a:rPr lang="ko-KR" altLang="en-US" sz="900" dirty="0" err="1" smtClean="0"/>
                        <a:t>전체레시피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테마레시피화면으로</a:t>
                      </a:r>
                      <a:r>
                        <a:rPr lang="ko-KR" altLang="en-US" sz="900" dirty="0" smtClean="0"/>
                        <a:t> 이동하는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CJ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제일 </a:t>
                      </a:r>
                      <a:r>
                        <a:rPr lang="ko-KR" altLang="en-US" sz="800" baseline="0" dirty="0" err="1" smtClean="0"/>
                        <a:t>제당카테고리에서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제공하는 </a:t>
                      </a:r>
                      <a:r>
                        <a:rPr lang="ko-KR" altLang="en-US" sz="800" baseline="0" dirty="0" smtClean="0"/>
                        <a:t>제품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브랜드</a:t>
                      </a:r>
                      <a:r>
                        <a:rPr lang="en-US" altLang="ko-KR" sz="800" baseline="0" dirty="0" smtClean="0"/>
                        <a:t>/</a:t>
                      </a:r>
                      <a:r>
                        <a:rPr lang="ko-KR" altLang="en-US" sz="800" baseline="0" dirty="0" smtClean="0"/>
                        <a:t>이벤트 화면으로 이동이 가능하다</a:t>
                      </a:r>
                      <a:r>
                        <a:rPr lang="en-US" altLang="ko-KR" sz="800" baseline="0" dirty="0" smtClean="0"/>
                        <a:t>..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dirty="0" smtClean="0"/>
                        <a:t>공지사항으로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고객 </a:t>
                      </a:r>
                      <a:r>
                        <a:rPr lang="ko-KR" altLang="en-US" sz="900" dirty="0" err="1" smtClean="0"/>
                        <a:t>행복센터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현재 진행하는 이벤트로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06" y="1161391"/>
            <a:ext cx="220980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3614197" y="1230973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587261" y="1524273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647409" y="1817573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288117" y="1791565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4928825" y="1765557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544142" y="2151257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3522374" y="2397998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347320" y="2390553"/>
            <a:ext cx="356877" cy="29310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3351689" y="2830918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3392193" y="3266996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3614082" y="4235458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4507706" y="4274825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3443512" y="4753801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5039621" y="1220962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09" y="1165545"/>
            <a:ext cx="2345826" cy="3920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2422829" y="1120863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44422" y="1141692"/>
            <a:ext cx="347613" cy="27563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5701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로그인 </a:t>
                      </a:r>
                      <a:r>
                        <a:rPr lang="ko-KR" altLang="en-US" sz="1200" b="1" dirty="0" err="1" smtClean="0"/>
                        <a:t>기능제공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로그인 후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97679"/>
              </p:ext>
            </p:extLst>
          </p:nvPr>
        </p:nvGraphicFramePr>
        <p:xfrm>
          <a:off x="6133019" y="547774"/>
          <a:ext cx="2914727" cy="4502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클릭하면 </a:t>
                      </a:r>
                      <a:r>
                        <a:rPr lang="ko-KR" altLang="en-US" sz="1100" dirty="0" err="1" smtClean="0"/>
                        <a:t>로그인화면으로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로그인화면을</a:t>
                      </a:r>
                      <a:r>
                        <a:rPr lang="ko-KR" altLang="en-US" sz="1100" dirty="0" smtClean="0"/>
                        <a:t> 통해 아이디와 </a:t>
                      </a:r>
                      <a:r>
                        <a:rPr lang="ko-KR" altLang="en-US" sz="1100" dirty="0" err="1" smtClean="0"/>
                        <a:t>비밀번호를</a:t>
                      </a:r>
                      <a:r>
                        <a:rPr lang="ko-KR" altLang="en-US" sz="1100" dirty="0" smtClean="0"/>
                        <a:t> 입력하고 </a:t>
                      </a:r>
                      <a:r>
                        <a:rPr lang="ko-KR" altLang="en-US" sz="1100" dirty="0" err="1" smtClean="0"/>
                        <a:t>로그인버튼을</a:t>
                      </a:r>
                      <a:r>
                        <a:rPr lang="ko-KR" altLang="en-US" sz="1100" dirty="0" smtClean="0"/>
                        <a:t> 클릭하여 </a:t>
                      </a:r>
                      <a:r>
                        <a:rPr lang="ko-KR" altLang="en-US" sz="1100" dirty="0" err="1" smtClean="0"/>
                        <a:t>로그인을</a:t>
                      </a:r>
                      <a:r>
                        <a:rPr lang="ko-KR" altLang="en-US" sz="1100" dirty="0" smtClean="0"/>
                        <a:t> 한다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기본값으로 </a:t>
                      </a:r>
                      <a:r>
                        <a:rPr lang="ko-KR" altLang="en-US" sz="1100" dirty="0" err="1" smtClean="0"/>
                        <a:t>자동로그인이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설정되어있다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아이디를 포함한 인사말을 제공한다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현재 내가 등록한 </a:t>
                      </a:r>
                      <a:r>
                        <a:rPr lang="ko-KR" altLang="en-US" sz="1100" dirty="0" err="1" smtClean="0"/>
                        <a:t>스크립의</a:t>
                      </a:r>
                      <a:r>
                        <a:rPr lang="ko-KR" altLang="en-US" sz="1100" dirty="0" smtClean="0"/>
                        <a:t> 수를 제공한다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클릭하면 </a:t>
                      </a:r>
                      <a:r>
                        <a:rPr lang="en-US" altLang="ko-KR" sz="1100" dirty="0" err="1" smtClean="0"/>
                        <a:t>MyKitchen</a:t>
                      </a:r>
                      <a:r>
                        <a:rPr lang="ko-KR" altLang="en-US" sz="1100" dirty="0" smtClean="0"/>
                        <a:t>화면의 </a:t>
                      </a:r>
                      <a:r>
                        <a:rPr lang="ko-KR" altLang="en-US" sz="1100" dirty="0" err="1" smtClean="0"/>
                        <a:t>스크랩화면으로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장바구니에 등록한 수를 제공한다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클릭하면 </a:t>
                      </a:r>
                      <a:r>
                        <a:rPr lang="en-US" altLang="ko-KR" sz="1100" dirty="0" err="1" smtClean="0"/>
                        <a:t>MyKitchen</a:t>
                      </a:r>
                      <a:r>
                        <a:rPr lang="ko-KR" altLang="en-US" sz="1100" dirty="0" smtClean="0"/>
                        <a:t>화면의  </a:t>
                      </a:r>
                      <a:r>
                        <a:rPr lang="ko-KR" altLang="en-US" sz="1100" dirty="0" err="1" smtClean="0"/>
                        <a:t>장바구니화면으로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등록한 기념일의 수를 제공한다</a:t>
                      </a:r>
                      <a:r>
                        <a:rPr lang="en-US" altLang="ko-KR" sz="1100" dirty="0" smtClean="0"/>
                        <a:t>. </a:t>
                      </a:r>
                      <a:r>
                        <a:rPr lang="ko-KR" altLang="en-US" sz="1100" dirty="0" smtClean="0"/>
                        <a:t>클릭하면 </a:t>
                      </a:r>
                      <a:r>
                        <a:rPr lang="en-US" altLang="ko-KR" sz="1100" dirty="0" err="1" smtClean="0"/>
                        <a:t>MyKitchen</a:t>
                      </a:r>
                      <a:r>
                        <a:rPr lang="ko-KR" altLang="en-US" sz="1100" dirty="0" smtClean="0"/>
                        <a:t>화면의 기념일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880" y="888190"/>
            <a:ext cx="2279650" cy="408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rot="10800000" flipV="1">
            <a:off x="3734803" y="9861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882273" y="16265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5" y="1021422"/>
            <a:ext cx="28098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62"/>
          <a:stretch/>
        </p:blipFill>
        <p:spPr bwMode="auto">
          <a:xfrm>
            <a:off x="998044" y="2193044"/>
            <a:ext cx="2322211" cy="2935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540473" y="98920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4451652" y="15891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145514" y="22358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5120886" y="15891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93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9178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설정정보</a:t>
                      </a:r>
                      <a:r>
                        <a:rPr lang="ko-KR" altLang="en-US" sz="1200" b="1" dirty="0" smtClean="0"/>
                        <a:t> 변경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환경설정버튼을</a:t>
                      </a:r>
                      <a:r>
                        <a:rPr lang="ko-KR" altLang="en-US" sz="1200" b="1" dirty="0" smtClean="0"/>
                        <a:t> 클릭한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1143"/>
              </p:ext>
            </p:extLst>
          </p:nvPr>
        </p:nvGraphicFramePr>
        <p:xfrm>
          <a:off x="6133019" y="547774"/>
          <a:ext cx="2914727" cy="4106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메뉴화면에서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환경설정버튼을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설정화면으로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비회원인 경우의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설정화면이다</a:t>
                      </a:r>
                      <a:r>
                        <a:rPr lang="en-US" altLang="ko-KR" sz="1200" baseline="0" dirty="0" smtClean="0"/>
                        <a:t>.</a:t>
                      </a:r>
                      <a:r>
                        <a:rPr lang="ko-KR" altLang="en-US" sz="1200" baseline="0" dirty="0" smtClean="0"/>
                        <a:t>로그인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페이스북계정연동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트위터계정연동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이벤트 및 공지 알림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위치 서비스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프로그램 </a:t>
                      </a:r>
                      <a:r>
                        <a:rPr lang="ko-KR" altLang="en-US" sz="1200" baseline="0" dirty="0" err="1" smtClean="0"/>
                        <a:t>버전정보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개인정보취급방침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위치기반</a:t>
                      </a:r>
                      <a:r>
                        <a:rPr lang="ko-KR" altLang="en-US" sz="1200" baseline="0" dirty="0" smtClean="0"/>
                        <a:t> 서비스 </a:t>
                      </a:r>
                      <a:r>
                        <a:rPr lang="ko-KR" altLang="en-US" sz="1200" baseline="0" dirty="0" err="1" smtClean="0"/>
                        <a:t>이용약관</a:t>
                      </a:r>
                      <a:r>
                        <a:rPr lang="ko-KR" altLang="en-US" sz="1200" baseline="0" dirty="0" smtClean="0"/>
                        <a:t> 버튼을 제공한다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기본값으로 </a:t>
                      </a:r>
                      <a:r>
                        <a:rPr lang="ko-KR" altLang="en-US" sz="1200" baseline="0" dirty="0" err="1" smtClean="0"/>
                        <a:t>페이스북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계정연동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트위터계정이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OFF</a:t>
                      </a:r>
                      <a:r>
                        <a:rPr lang="ko-KR" altLang="en-US" sz="1200" baseline="0" dirty="0" smtClean="0"/>
                        <a:t>로 </a:t>
                      </a:r>
                      <a:r>
                        <a:rPr lang="ko-KR" altLang="en-US" sz="1200" baseline="0" dirty="0" err="1" smtClean="0"/>
                        <a:t>설정되어있고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레시피알림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이벤트 및 </a:t>
                      </a:r>
                      <a:r>
                        <a:rPr lang="ko-KR" altLang="en-US" sz="1200" baseline="0" dirty="0" err="1" smtClean="0"/>
                        <a:t>공지알림이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ON</a:t>
                      </a:r>
                      <a:r>
                        <a:rPr lang="ko-KR" altLang="en-US" sz="1200" baseline="0" dirty="0" smtClean="0"/>
                        <a:t>으로 </a:t>
                      </a:r>
                      <a:r>
                        <a:rPr lang="ko-KR" altLang="en-US" sz="1200" baseline="0" dirty="0" err="1" smtClean="0"/>
                        <a:t>설정되어있다</a:t>
                      </a:r>
                      <a:r>
                        <a:rPr lang="en-US" altLang="ko-KR" sz="1200" baseline="0" dirty="0" smtClean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회원인경우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설정화면이다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로그인 버튼에 회원의 아이디가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3821124" y="111875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867715" y="17091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450421" y="16919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26" y="932925"/>
            <a:ext cx="220980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644422" y="942917"/>
            <a:ext cx="347613" cy="27563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349482" y="8522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55" y="904875"/>
            <a:ext cx="22606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405" y="2204497"/>
            <a:ext cx="1925688" cy="325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3040971" y="8374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4015185" y="21348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57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01263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설정정보변경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비회원의 설정화면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0" y="32637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71" y="29813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0295" y="20016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87" y="970714"/>
            <a:ext cx="22606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40295" y="1354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40295" y="16865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1680" y="22681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7109" y="26113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56988" y="3614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90123" y="39660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87" y="805100"/>
            <a:ext cx="1860308" cy="23657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95" y="795128"/>
            <a:ext cx="1435197" cy="2413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08" y="2923339"/>
            <a:ext cx="1483301" cy="2676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086" y="3614892"/>
            <a:ext cx="2316030" cy="20167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567480"/>
              </p:ext>
            </p:extLst>
          </p:nvPr>
        </p:nvGraphicFramePr>
        <p:xfrm>
          <a:off x="6133019" y="547774"/>
          <a:ext cx="2914727" cy="5006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6072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로그인버튼을</a:t>
                      </a:r>
                      <a:r>
                        <a:rPr lang="ko-KR" altLang="en-US" sz="1200" dirty="0" smtClean="0"/>
                        <a:t>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로그인화면으로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계정연동을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ON</a:t>
                      </a:r>
                      <a:r>
                        <a:rPr lang="ko-KR" altLang="en-US" sz="1200" dirty="0" smtClean="0"/>
                        <a:t>으로 변경하면 </a:t>
                      </a:r>
                      <a:r>
                        <a:rPr lang="ko-KR" altLang="en-US" sz="1200" dirty="0" err="1" smtClean="0"/>
                        <a:t>페이스북</a:t>
                      </a:r>
                      <a:r>
                        <a:rPr lang="ko-KR" altLang="en-US" sz="1200" dirty="0" smtClean="0"/>
                        <a:t> 계정 정보 수신 </a:t>
                      </a:r>
                      <a:r>
                        <a:rPr lang="ko-KR" altLang="en-US" sz="1200" dirty="0" err="1" smtClean="0"/>
                        <a:t>요청화면으로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트위터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계정연동을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ON</a:t>
                      </a:r>
                      <a:r>
                        <a:rPr lang="ko-KR" altLang="en-US" sz="1200" dirty="0" smtClean="0"/>
                        <a:t>으로 변경하면 </a:t>
                      </a:r>
                      <a:r>
                        <a:rPr lang="ko-KR" altLang="en-US" sz="1200" dirty="0" err="1" smtClean="0"/>
                        <a:t>트위터</a:t>
                      </a:r>
                      <a:r>
                        <a:rPr lang="ko-KR" altLang="en-US" sz="1200" dirty="0" smtClean="0"/>
                        <a:t> 계정 </a:t>
                      </a:r>
                      <a:r>
                        <a:rPr lang="ko-KR" altLang="en-US" sz="1200" dirty="0" err="1" smtClean="0"/>
                        <a:t>승인화면으로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알림을 </a:t>
                      </a:r>
                      <a:r>
                        <a:rPr lang="en-US" altLang="ko-KR" sz="1200" dirty="0" smtClean="0"/>
                        <a:t>ON/OFF</a:t>
                      </a:r>
                      <a:r>
                        <a:rPr lang="ko-KR" altLang="en-US" sz="1200" dirty="0" smtClean="0"/>
                        <a:t>로 변경하는 기능을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이벤트 및 </a:t>
                      </a:r>
                      <a:r>
                        <a:rPr lang="ko-KR" altLang="en-US" sz="1200" dirty="0" err="1" smtClean="0"/>
                        <a:t>공지알림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ON/OFF </a:t>
                      </a:r>
                      <a:r>
                        <a:rPr lang="ko-KR" altLang="en-US" sz="1200" dirty="0" smtClean="0"/>
                        <a:t>로 변경하는 기능을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위치 서비스 </a:t>
                      </a:r>
                      <a:r>
                        <a:rPr lang="ko-KR" altLang="en-US" sz="1200" dirty="0" err="1" smtClean="0"/>
                        <a:t>설정화면으로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프로그램 </a:t>
                      </a:r>
                      <a:r>
                        <a:rPr lang="ko-KR" altLang="en-US" sz="1200" dirty="0" err="1" smtClean="0"/>
                        <a:t>버전정보를</a:t>
                      </a:r>
                      <a:r>
                        <a:rPr lang="ko-KR" altLang="en-US" sz="1200" dirty="0" smtClean="0"/>
                        <a:t>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개인정보 </a:t>
                      </a:r>
                      <a:r>
                        <a:rPr lang="ko-KR" altLang="en-US" sz="1200" dirty="0" err="1" smtClean="0"/>
                        <a:t>취급방침정보를</a:t>
                      </a:r>
                      <a:r>
                        <a:rPr lang="ko-KR" altLang="en-US" sz="1200" dirty="0" smtClean="0"/>
                        <a:t>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위치기반서비스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이용약관을</a:t>
                      </a:r>
                      <a:r>
                        <a:rPr lang="ko-KR" altLang="en-US" sz="1200" dirty="0" smtClean="0"/>
                        <a:t>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>
            <a:stCxn id="15" idx="0"/>
          </p:cNvCxnSpPr>
          <p:nvPr/>
        </p:nvCxnSpPr>
        <p:spPr>
          <a:xfrm flipV="1">
            <a:off x="187765" y="805100"/>
            <a:ext cx="2376022" cy="549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40165" y="866692"/>
            <a:ext cx="4083930" cy="8198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35235" y="2001640"/>
            <a:ext cx="2326273" cy="979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7592" y="3021254"/>
            <a:ext cx="3486494" cy="593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1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8394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설정정보</a:t>
                      </a:r>
                      <a:r>
                        <a:rPr lang="ko-KR" altLang="en-US" sz="1200" b="1" dirty="0" smtClean="0"/>
                        <a:t> 변경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회원의 설정화면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0" y="326371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71" y="29813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0295" y="20016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0295" y="1354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40295" y="16865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1680" y="22681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7109" y="26113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56988" y="36148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90123" y="39660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95" y="795128"/>
            <a:ext cx="1435197" cy="2413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08" y="2923339"/>
            <a:ext cx="1483301" cy="2676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086" y="3614892"/>
            <a:ext cx="2316030" cy="20167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87" y="973975"/>
            <a:ext cx="2286000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53475"/>
              </p:ext>
            </p:extLst>
          </p:nvPr>
        </p:nvGraphicFramePr>
        <p:xfrm>
          <a:off x="6133019" y="547774"/>
          <a:ext cx="2914727" cy="513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6072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로그인버튼을</a:t>
                      </a:r>
                      <a:r>
                        <a:rPr lang="ko-KR" altLang="en-US" sz="1100" dirty="0" smtClean="0"/>
                        <a:t> 클릭하면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회원의 아이디와 </a:t>
                      </a:r>
                      <a:r>
                        <a:rPr lang="ko-KR" altLang="en-US" sz="1100" dirty="0" err="1" smtClean="0"/>
                        <a:t>자동로그인설정변경버튼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err="1" smtClean="0"/>
                        <a:t>로그아웃버튼을</a:t>
                      </a:r>
                      <a:r>
                        <a:rPr lang="ko-KR" altLang="en-US" sz="1100" dirty="0" smtClean="0"/>
                        <a:t> 제공한다</a:t>
                      </a:r>
                      <a:r>
                        <a:rPr lang="en-US" altLang="ko-KR" sz="1100" dirty="0" smtClean="0"/>
                        <a:t>.</a:t>
                      </a:r>
                      <a:endParaRPr lang="en-US" altLang="ko-KR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페이스북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계정연동을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ON</a:t>
                      </a:r>
                      <a:r>
                        <a:rPr lang="ko-KR" altLang="en-US" sz="1100" dirty="0" smtClean="0"/>
                        <a:t>으로 변경하면 </a:t>
                      </a:r>
                      <a:r>
                        <a:rPr lang="ko-KR" altLang="en-US" sz="1100" dirty="0" err="1" smtClean="0"/>
                        <a:t>페이스북</a:t>
                      </a:r>
                      <a:r>
                        <a:rPr lang="ko-KR" altLang="en-US" sz="1100" dirty="0" smtClean="0"/>
                        <a:t> 계정 정보 수신 </a:t>
                      </a:r>
                      <a:r>
                        <a:rPr lang="ko-KR" altLang="en-US" sz="1100" dirty="0" err="1" smtClean="0"/>
                        <a:t>요청화면으로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트위터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계정연동을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ON</a:t>
                      </a:r>
                      <a:r>
                        <a:rPr lang="ko-KR" altLang="en-US" sz="1100" dirty="0" smtClean="0"/>
                        <a:t>으로 변경하면 </a:t>
                      </a:r>
                      <a:r>
                        <a:rPr lang="ko-KR" altLang="en-US" sz="1100" dirty="0" err="1" smtClean="0"/>
                        <a:t>트위터</a:t>
                      </a:r>
                      <a:r>
                        <a:rPr lang="ko-KR" altLang="en-US" sz="1100" dirty="0" smtClean="0"/>
                        <a:t> 계정 </a:t>
                      </a:r>
                      <a:r>
                        <a:rPr lang="ko-KR" altLang="en-US" sz="1100" dirty="0" err="1" smtClean="0"/>
                        <a:t>승인화면으로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레시피</a:t>
                      </a:r>
                      <a:r>
                        <a:rPr lang="ko-KR" altLang="en-US" sz="1100" dirty="0" smtClean="0"/>
                        <a:t> 알림을 </a:t>
                      </a:r>
                      <a:r>
                        <a:rPr lang="en-US" altLang="ko-KR" sz="1100" dirty="0" smtClean="0"/>
                        <a:t>ON/OFF</a:t>
                      </a:r>
                      <a:r>
                        <a:rPr lang="ko-KR" altLang="en-US" sz="1100" dirty="0" smtClean="0"/>
                        <a:t>로 변경하는 기능을 제공한다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이벤트 및 </a:t>
                      </a:r>
                      <a:r>
                        <a:rPr lang="ko-KR" altLang="en-US" sz="1100" dirty="0" err="1" smtClean="0"/>
                        <a:t>공지알림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ON/OFF </a:t>
                      </a:r>
                      <a:r>
                        <a:rPr lang="ko-KR" altLang="en-US" sz="1100" dirty="0" smtClean="0"/>
                        <a:t>로 변경하는 기능을 제공한다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위치 서비스 </a:t>
                      </a:r>
                      <a:r>
                        <a:rPr lang="ko-KR" altLang="en-US" sz="1100" dirty="0" err="1" smtClean="0"/>
                        <a:t>설정화면으로</a:t>
                      </a:r>
                      <a:r>
                        <a:rPr lang="ko-KR" altLang="en-US" sz="1100" dirty="0" smtClean="0"/>
                        <a:t>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0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프로그램 </a:t>
                      </a:r>
                      <a:r>
                        <a:rPr lang="ko-KR" altLang="en-US" sz="1100" dirty="0" err="1" smtClean="0"/>
                        <a:t>버전정보를</a:t>
                      </a:r>
                      <a:r>
                        <a:rPr lang="ko-KR" altLang="en-US" sz="1100" dirty="0" smtClean="0"/>
                        <a:t> 확인한다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개인정보 </a:t>
                      </a:r>
                      <a:r>
                        <a:rPr lang="ko-KR" altLang="en-US" sz="1100" dirty="0" err="1" smtClean="0"/>
                        <a:t>취급방침정보를</a:t>
                      </a:r>
                      <a:r>
                        <a:rPr lang="ko-KR" altLang="en-US" sz="1100" dirty="0" smtClean="0"/>
                        <a:t> 확인한다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위치기반서비스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이용약관을</a:t>
                      </a:r>
                      <a:r>
                        <a:rPr lang="ko-KR" altLang="en-US" sz="1100" dirty="0" smtClean="0"/>
                        <a:t> 확인한다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>
            <a:stCxn id="15" idx="0"/>
          </p:cNvCxnSpPr>
          <p:nvPr/>
        </p:nvCxnSpPr>
        <p:spPr>
          <a:xfrm flipV="1">
            <a:off x="187765" y="805100"/>
            <a:ext cx="2376022" cy="549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87" y="913735"/>
            <a:ext cx="2111395" cy="135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연결선 24"/>
          <p:cNvCxnSpPr/>
          <p:nvPr/>
        </p:nvCxnSpPr>
        <p:spPr>
          <a:xfrm flipV="1">
            <a:off x="340165" y="866692"/>
            <a:ext cx="4083930" cy="8198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35235" y="2001640"/>
            <a:ext cx="2326273" cy="979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7592" y="3021254"/>
            <a:ext cx="3486494" cy="593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5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2" y="1112477"/>
            <a:ext cx="3056659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465656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My Kitchen </a:t>
                      </a:r>
                      <a:r>
                        <a:rPr lang="ko-KR" altLang="en-US" sz="1200" b="1" baseline="0" dirty="0" smtClean="0"/>
                        <a:t>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개인이 등록한 스크랩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장바구니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기념일으리</a:t>
                      </a:r>
                      <a:r>
                        <a:rPr lang="ko-KR" altLang="en-US" sz="1200" b="1" dirty="0" smtClean="0"/>
                        <a:t> 정보를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My Kitchen</a:t>
                      </a:r>
                      <a:r>
                        <a:rPr lang="ko-KR" altLang="en-US" sz="1200" b="1" dirty="0" smtClean="0"/>
                        <a:t>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376727"/>
              </p:ext>
            </p:extLst>
          </p:nvPr>
        </p:nvGraphicFramePr>
        <p:xfrm>
          <a:off x="6133019" y="547774"/>
          <a:ext cx="2914727" cy="5117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47153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1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클릭하면 </a:t>
                      </a:r>
                      <a:r>
                        <a:rPr lang="en-US" altLang="ko-KR" sz="1100" dirty="0" smtClean="0"/>
                        <a:t>My</a:t>
                      </a:r>
                      <a:r>
                        <a:rPr lang="en-US" altLang="ko-KR" sz="1100" baseline="0" dirty="0" smtClean="0"/>
                        <a:t> Kitchen</a:t>
                      </a:r>
                      <a:r>
                        <a:rPr lang="ko-KR" altLang="en-US" sz="1100" baseline="0" dirty="0" smtClean="0"/>
                        <a:t>화면으로 이동한다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2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현재 활성화된 </a:t>
                      </a:r>
                      <a:r>
                        <a:rPr lang="en-US" altLang="ko-KR" sz="1050" dirty="0" err="1" smtClean="0"/>
                        <a:t>MyKitchen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메뉴탭을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보여준다</a:t>
                      </a:r>
                      <a:r>
                        <a:rPr lang="en-US" altLang="ko-KR" sz="1050" baseline="0" dirty="0" smtClean="0"/>
                        <a:t>. </a:t>
                      </a:r>
                      <a:r>
                        <a:rPr lang="ko-KR" altLang="en-US" sz="1050" baseline="0" dirty="0" smtClean="0"/>
                        <a:t>등록된 스크랩의 수를 확인할 수 있다</a:t>
                      </a:r>
                      <a:r>
                        <a:rPr lang="en-US" altLang="ko-KR" sz="1050" baseline="0" dirty="0" smtClean="0"/>
                        <a:t>.</a:t>
                      </a:r>
                      <a:r>
                        <a:rPr lang="ko-KR" altLang="en-US" sz="1050" baseline="0" dirty="0" smtClean="0"/>
                        <a:t>기본값으로 스크랩이 </a:t>
                      </a:r>
                      <a:r>
                        <a:rPr lang="ko-KR" altLang="en-US" sz="1050" baseline="0" dirty="0" err="1" smtClean="0"/>
                        <a:t>활성화되어있다</a:t>
                      </a:r>
                      <a:r>
                        <a:rPr lang="en-US" altLang="ko-KR" sz="1050" baseline="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3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클릭하면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메뉴 화면으로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4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현재 </a:t>
                      </a:r>
                      <a:r>
                        <a:rPr lang="ko-KR" altLang="en-US" sz="1050" dirty="0" err="1" smtClean="0"/>
                        <a:t>스크립된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레시피</a:t>
                      </a:r>
                      <a:r>
                        <a:rPr lang="ko-KR" altLang="en-US" sz="1050" dirty="0" smtClean="0"/>
                        <a:t> 목록을 확인할 수 있다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5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클릭하면 </a:t>
                      </a:r>
                      <a:r>
                        <a:rPr lang="en-US" altLang="ko-KR" sz="1050" dirty="0" err="1" smtClean="0"/>
                        <a:t>MyKitchen</a:t>
                      </a:r>
                      <a:r>
                        <a:rPr lang="ko-KR" altLang="en-US" sz="1050" dirty="0" smtClean="0"/>
                        <a:t>의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장바구니메뉴를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보여준다</a:t>
                      </a:r>
                      <a:endParaRPr lang="ko-KR" altLang="en-US" sz="1050" dirty="0" smtClean="0"/>
                    </a:p>
                    <a:p>
                      <a:pPr latinLnBrk="1"/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6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smtClean="0"/>
                        <a:t>클릭하면 </a:t>
                      </a:r>
                      <a:r>
                        <a:rPr lang="en-US" altLang="ko-KR" sz="1050" dirty="0" err="1" smtClean="0"/>
                        <a:t>MyKitchen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기념일메뉴를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ko-KR" altLang="en-US" sz="1050" baseline="0" dirty="0" err="1" smtClean="0"/>
                        <a:t>보여준다</a:t>
                      </a:r>
                      <a:endParaRPr lang="ko-KR" altLang="en-US" sz="105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1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7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클릭하면 </a:t>
                      </a:r>
                      <a:r>
                        <a:rPr lang="ko-KR" altLang="en-US" sz="1050" dirty="0" err="1" smtClean="0"/>
                        <a:t>전체레시피</a:t>
                      </a:r>
                      <a:r>
                        <a:rPr lang="ko-KR" altLang="en-US" sz="1050" dirty="0" smtClean="0"/>
                        <a:t> 화면으로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8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클릭하면 </a:t>
                      </a:r>
                      <a:r>
                        <a:rPr lang="ko-KR" altLang="en-US" sz="1050" dirty="0" err="1" smtClean="0"/>
                        <a:t>스크랩해놓은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레시피로</a:t>
                      </a:r>
                      <a:r>
                        <a:rPr lang="ko-KR" altLang="en-US" sz="1050" dirty="0" smtClean="0"/>
                        <a:t> 이동한다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/>
                        <a:t>9</a:t>
                      </a:r>
                      <a:endParaRPr lang="ko-KR" altLang="en-US" sz="105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클릭하면 </a:t>
                      </a:r>
                      <a:r>
                        <a:rPr lang="ko-KR" altLang="en-US" sz="1050" dirty="0" err="1" smtClean="0"/>
                        <a:t>스크랩해놓은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ko-KR" altLang="en-US" sz="1050" dirty="0" err="1" smtClean="0"/>
                        <a:t>레시피를</a:t>
                      </a:r>
                      <a:r>
                        <a:rPr lang="ko-KR" altLang="en-US" sz="1050" dirty="0" smtClean="0"/>
                        <a:t> 삭제한다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25" y="1112477"/>
            <a:ext cx="2292350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260505" y="9792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4129146" y="16125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52380" y="15947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5181859" y="13461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4846094" y="16252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841822" y="19185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396522" y="24154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429062" y="25206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363010" y="16521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8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3074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장바구니화면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장바구니에 </a:t>
                      </a:r>
                      <a:r>
                        <a:rPr lang="ko-KR" altLang="en-US" sz="1000" b="1" dirty="0" err="1" smtClean="0"/>
                        <a:t>담겨져있는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항목을확인할</a:t>
                      </a:r>
                      <a:r>
                        <a:rPr lang="ko-KR" altLang="en-US" sz="1000" b="1" dirty="0" smtClean="0"/>
                        <a:t> 수 있다</a:t>
                      </a:r>
                      <a:r>
                        <a:rPr lang="en-US" altLang="ko-KR" sz="1000" b="1" dirty="0" smtClean="0"/>
                        <a:t>.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MyKitchen</a:t>
                      </a:r>
                      <a:r>
                        <a:rPr lang="ko-KR" altLang="en-US" sz="1200" b="1" dirty="0" smtClean="0"/>
                        <a:t>에서 장바구니 화면 클릭한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3" y="1104393"/>
            <a:ext cx="2286000" cy="407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643497"/>
              </p:ext>
            </p:extLst>
          </p:nvPr>
        </p:nvGraphicFramePr>
        <p:xfrm>
          <a:off x="6133019" y="337648"/>
          <a:ext cx="2914727" cy="5517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6239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뒤로 돌아가는 기능을 제공한다</a:t>
                      </a:r>
                      <a:r>
                        <a:rPr lang="en-US" altLang="ko-KR" sz="8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 </a:t>
                      </a:r>
                      <a:r>
                        <a:rPr lang="en-US" altLang="ko-KR" sz="800" dirty="0" err="1" smtClean="0"/>
                        <a:t>MyKitchen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의 </a:t>
                      </a:r>
                      <a:r>
                        <a:rPr lang="ko-KR" altLang="en-US" sz="800" baseline="0" dirty="0" err="1" smtClean="0"/>
                        <a:t>스크랩메뉴탭을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보여준다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3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현재 활성화된 </a:t>
                      </a:r>
                      <a:r>
                        <a:rPr lang="en-US" altLang="ko-KR" sz="800" dirty="0" err="1" smtClean="0"/>
                        <a:t>MyKitchen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의메뉴탭을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보여준다</a:t>
                      </a:r>
                      <a:r>
                        <a:rPr lang="en-US" altLang="ko-KR" sz="800" baseline="0" dirty="0" smtClean="0"/>
                        <a:t>.</a:t>
                      </a:r>
                      <a:r>
                        <a:rPr lang="ko-KR" altLang="en-US" sz="800" baseline="0" dirty="0" smtClean="0"/>
                        <a:t> 등록된 장바구니의 수를 확인할 수 있다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4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메뉴 화면으로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5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 </a:t>
                      </a:r>
                      <a:r>
                        <a:rPr lang="en-US" altLang="ko-KR" sz="800" dirty="0" err="1" smtClean="0"/>
                        <a:t>MyKitchen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의 </a:t>
                      </a:r>
                      <a:r>
                        <a:rPr lang="ko-KR" altLang="en-US" sz="800" baseline="0" dirty="0" err="1" smtClean="0"/>
                        <a:t>기념일메뉴탭을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보여준다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6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메모기능을</a:t>
                      </a:r>
                      <a:r>
                        <a:rPr lang="ko-KR" altLang="en-US" sz="800" dirty="0" smtClean="0"/>
                        <a:t>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7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 공유하기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8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모든 장바구니 메뉴를 비우는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9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해당 행의 장바구니를 비우는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10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장바구니 담은 </a:t>
                      </a:r>
                      <a:r>
                        <a:rPr lang="ko-KR" altLang="en-US" sz="800" dirty="0" err="1" smtClean="0"/>
                        <a:t>목록중</a:t>
                      </a:r>
                      <a:r>
                        <a:rPr lang="ko-KR" altLang="en-US" sz="800" dirty="0" smtClean="0"/>
                        <a:t> 온라인으로 </a:t>
                      </a:r>
                      <a:r>
                        <a:rPr lang="ko-KR" altLang="en-US" sz="800" dirty="0" err="1" smtClean="0"/>
                        <a:t>구매가능한</a:t>
                      </a:r>
                      <a:r>
                        <a:rPr lang="ko-KR" altLang="en-US" sz="800" dirty="0" smtClean="0"/>
                        <a:t> 목록을 제공하고 클릭하면 구매 페이지로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11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메모의 내용을 입력하는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12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메모기능을</a:t>
                      </a:r>
                      <a:r>
                        <a:rPr lang="ko-KR" altLang="en-US" sz="800" dirty="0" smtClean="0"/>
                        <a:t> 취소한다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13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입력한 메모의 내용을 저장한다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14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카카오톡을</a:t>
                      </a:r>
                      <a:r>
                        <a:rPr lang="ko-KR" altLang="en-US" sz="800" dirty="0" smtClean="0"/>
                        <a:t> 통해 공유하는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15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메시지 기능을 통해 공유하는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16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이메일을</a:t>
                      </a:r>
                      <a:r>
                        <a:rPr lang="ko-KR" altLang="en-US" sz="800" dirty="0" smtClean="0"/>
                        <a:t> 통해 공유하는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17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장바구니가 </a:t>
                      </a:r>
                      <a:r>
                        <a:rPr lang="ko-KR" altLang="en-US" sz="800" dirty="0" err="1" smtClean="0"/>
                        <a:t>비어져있는경우</a:t>
                      </a:r>
                      <a:r>
                        <a:rPr lang="ko-KR" altLang="en-US" sz="800" dirty="0" smtClean="0"/>
                        <a:t> 장바구니가 </a:t>
                      </a:r>
                      <a:r>
                        <a:rPr lang="ko-KR" altLang="en-US" sz="800" dirty="0" err="1" smtClean="0"/>
                        <a:t>비어있다는</a:t>
                      </a:r>
                      <a:r>
                        <a:rPr lang="ko-KR" altLang="en-US" sz="800" dirty="0" smtClean="0"/>
                        <a:t> 정보를 </a:t>
                      </a:r>
                      <a:r>
                        <a:rPr lang="ko-KR" altLang="en-US" sz="800" dirty="0" err="1" smtClean="0"/>
                        <a:t>알려준다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64966" y="1675188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1338021" y="1654796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64966" y="1320442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020795" y="1296178"/>
            <a:ext cx="243752" cy="2202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770153" y="1659878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17496" y="1976369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39372" y="4494620"/>
            <a:ext cx="294940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62303" y="2000402"/>
            <a:ext cx="243752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039499" y="1969452"/>
            <a:ext cx="243752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2042861" y="2480804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80" y="951747"/>
            <a:ext cx="1731819" cy="305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54" y="2414243"/>
            <a:ext cx="1731819" cy="293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 rot="10800000" flipV="1">
            <a:off x="2831480" y="15419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045557" y="10733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066020" y="13692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361248" y="1042596"/>
            <a:ext cx="2470232" cy="9578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 flipV="1">
            <a:off x="706055" y="2067367"/>
            <a:ext cx="2854386" cy="1527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 rot="10800000" flipV="1">
            <a:off x="2986308" y="3781181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465790" y="3781182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869626" y="3781181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11" y="1256654"/>
            <a:ext cx="1290386" cy="219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4876605" y="2370645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17271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등록한 기념일을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My Kitchen</a:t>
                      </a:r>
                      <a:r>
                        <a:rPr lang="ko-KR" altLang="en-US" sz="1200" b="1" dirty="0" smtClean="0"/>
                        <a:t>화면에서 기념일화면</a:t>
                      </a:r>
                      <a:r>
                        <a:rPr lang="ko-KR" altLang="en-US" sz="1200" b="1" baseline="0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96108"/>
              </p:ext>
            </p:extLst>
          </p:nvPr>
        </p:nvGraphicFramePr>
        <p:xfrm>
          <a:off x="6133019" y="358728"/>
          <a:ext cx="2914727" cy="535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358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현재 활성화된 </a:t>
                      </a:r>
                      <a:r>
                        <a:rPr lang="en-US" altLang="ko-KR" sz="1000" dirty="0" err="1" smtClean="0"/>
                        <a:t>MyKitchen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의메뉴탭을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보여준다</a:t>
                      </a:r>
                      <a:r>
                        <a:rPr lang="en-US" altLang="ko-KR" sz="1000" baseline="0" dirty="0" smtClean="0"/>
                        <a:t>.  </a:t>
                      </a:r>
                      <a:r>
                        <a:rPr lang="ko-KR" altLang="en-US" sz="1000" baseline="0" dirty="0" smtClean="0"/>
                        <a:t>등록된 기념일의 수를 확인할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기념일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행사 등록에 필요한 도움말을 확인할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클릭하면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등록할 기념일의 분류 선택할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등록할 기념일의 날짜를 선택할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등록할 기념일의 </a:t>
                      </a:r>
                      <a:r>
                        <a:rPr lang="ko-KR" altLang="en-US" sz="1000" dirty="0" err="1" smtClean="0"/>
                        <a:t>반복선택을</a:t>
                      </a:r>
                      <a:r>
                        <a:rPr lang="ko-KR" altLang="en-US" sz="1000" dirty="0" smtClean="0"/>
                        <a:t> 할 </a:t>
                      </a:r>
                      <a:r>
                        <a:rPr lang="ko-KR" altLang="en-US" sz="1000" dirty="0" err="1" smtClean="0"/>
                        <a:t>수있다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기념일 또는 행사일 제목을 입력할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7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등록한 기념일의 분류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날짜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반복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제목으로 기념일을 등록한다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8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등록한 기념일의 내용을 확인할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9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등록한 기념일의 내용을 수정할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10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등록한 기념일을 삭제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기념일에 대한 분류를 선택할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기념일에 대한 반복을 선택할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92" y="834438"/>
            <a:ext cx="22923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77340" y="16329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574677" y="21850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890513" y="11399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234029" y="21441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156424" y="21489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666304" y="26003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248323" y="25206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9822" y="29585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867612" y="29585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302234" y="29585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93" y="789508"/>
            <a:ext cx="1727047" cy="3029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H="1">
            <a:off x="936984" y="1899417"/>
            <a:ext cx="2497779" cy="3763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3139823" y="21325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518" y="2902523"/>
            <a:ext cx="1570043" cy="264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 flipV="1">
            <a:off x="2452470" y="2399039"/>
            <a:ext cx="1883860" cy="14199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0800000" flipV="1">
            <a:off x="4188860" y="39610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2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15" y="1278209"/>
            <a:ext cx="231140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31794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등록에 필요한 날짜를 입력한다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기념일화명네서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날짜버튼클릭한화면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67437"/>
              </p:ext>
            </p:extLst>
          </p:nvPr>
        </p:nvGraphicFramePr>
        <p:xfrm>
          <a:off x="6133019" y="547774"/>
          <a:ext cx="2914727" cy="4520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기념일의 년도를 입력할 수 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오늘 년도가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기념일의 월을 입력할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기본값으로 오늘 월이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기념일의 일을 입력할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기본값으로 오늘 </a:t>
                      </a:r>
                      <a:r>
                        <a:rPr lang="ko-KR" altLang="en-US" sz="1200" dirty="0" err="1" smtClean="0"/>
                        <a:t>일도가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날짜 선택을 취소할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클릭하면 양력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음력을 선택할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날짜선택을</a:t>
                      </a:r>
                      <a:r>
                        <a:rPr lang="ko-KR" altLang="en-US" sz="1200" dirty="0" smtClean="0"/>
                        <a:t> 취소한다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입력한 날짜로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694029" y="23622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187944" y="23622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928708" y="23622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446981" y="19185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781237" y="319063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137572" y="32200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594451" y="32163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3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462292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</a:t>
                      </a:r>
                      <a:r>
                        <a:rPr lang="ko-KR" altLang="en-US" sz="1200" b="1" dirty="0" smtClean="0"/>
                        <a:t>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제철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dirty="0" smtClean="0"/>
                        <a:t>소개화면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584631"/>
              </p:ext>
            </p:extLst>
          </p:nvPr>
        </p:nvGraphicFramePr>
        <p:xfrm>
          <a:off x="6133019" y="547774"/>
          <a:ext cx="2914727" cy="5454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제철 재료를 활용한 다양한 제철 </a:t>
                      </a:r>
                      <a:r>
                        <a:rPr lang="ko-KR" altLang="en-US" sz="1200" dirty="0" err="1" smtClean="0"/>
                        <a:t>레시피추천하는</a:t>
                      </a:r>
                      <a:r>
                        <a:rPr lang="ko-KR" altLang="en-US" sz="1200" dirty="0" smtClean="0"/>
                        <a:t>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48" y="847025"/>
            <a:ext cx="2641023" cy="448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622464" y="10117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2664023" y="2668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769902" y="51783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4748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수정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기념일의 정보를 수정한다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기념일화면에서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수정버튼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21" y="1176145"/>
            <a:ext cx="229235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973964"/>
              </p:ext>
            </p:extLst>
          </p:nvPr>
        </p:nvGraphicFramePr>
        <p:xfrm>
          <a:off x="6133019" y="547774"/>
          <a:ext cx="2914727" cy="5055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기념일의 제목을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기념일의 날짜를 수정할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클릭기념일에</a:t>
                      </a:r>
                      <a:r>
                        <a:rPr lang="ko-KR" altLang="en-US" sz="1200" dirty="0" smtClean="0"/>
                        <a:t> 대한 반복을 선택할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기념일의 제목을 수정할 수 잇다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현재 수정하기 위해 선택한 기념일의 제목이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클릭하면 선택한 날짜와 </a:t>
                      </a:r>
                      <a:r>
                        <a:rPr lang="ko-KR" altLang="en-US" sz="1200" dirty="0" err="1" smtClean="0"/>
                        <a:t>반복여부와</a:t>
                      </a:r>
                      <a:r>
                        <a:rPr lang="ko-KR" altLang="en-US" sz="1200" dirty="0" smtClean="0"/>
                        <a:t> 기념일의 제목으로 수정된다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377745" y="14834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432512" y="148836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409881" y="18955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446980" y="10429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4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25766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수정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기념일의 정보를 수정한다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기념일화면에서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수정버튼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649374"/>
              </p:ext>
            </p:extLst>
          </p:nvPr>
        </p:nvGraphicFramePr>
        <p:xfrm>
          <a:off x="6133019" y="547774"/>
          <a:ext cx="2914727" cy="5055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기념일의 제목을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기념일의 날짜를 수정할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클릭기념일에</a:t>
                      </a:r>
                      <a:r>
                        <a:rPr lang="ko-KR" altLang="en-US" sz="1200" dirty="0" smtClean="0"/>
                        <a:t> 대한 반복을 선택할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기념일의 제목을 수정할 수 잇다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현재 수정하기 위해 선택한 기념일의 제목이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클릭하면 선택한 날짜와 </a:t>
                      </a:r>
                      <a:r>
                        <a:rPr lang="ko-KR" altLang="en-US" sz="1200" dirty="0" err="1" smtClean="0"/>
                        <a:t>반복여부와</a:t>
                      </a:r>
                      <a:r>
                        <a:rPr lang="ko-KR" altLang="en-US" sz="1200" dirty="0" smtClean="0"/>
                        <a:t> 기념일의 제목으로 수정된다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377745" y="14834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432512" y="148836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409881" y="18955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446980" y="10429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332" y="1684103"/>
            <a:ext cx="22987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08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74812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</a:t>
                      </a:r>
                      <a:r>
                        <a:rPr lang="ko-KR" altLang="en-US" sz="1200" b="1" dirty="0" smtClean="0"/>
                        <a:t>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baseline="0" dirty="0" smtClean="0"/>
                        <a:t> 소개화면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679791"/>
              </p:ext>
            </p:extLst>
          </p:nvPr>
        </p:nvGraphicFramePr>
        <p:xfrm>
          <a:off x="6133019" y="547774"/>
          <a:ext cx="2914727" cy="5454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테마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통하여 나에게 필요한 </a:t>
                      </a:r>
                      <a:r>
                        <a:rPr lang="ko-KR" altLang="en-US" sz="1200" dirty="0" err="1" smtClean="0"/>
                        <a:t>레피시를</a:t>
                      </a:r>
                      <a:r>
                        <a:rPr lang="ko-KR" altLang="en-US" sz="1200" dirty="0" smtClean="0"/>
                        <a:t> 확인하는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95" y="862936"/>
            <a:ext cx="2649682" cy="44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610847" y="11450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137435" y="26408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243314" y="51504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5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2232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</a:t>
                      </a:r>
                      <a:r>
                        <a:rPr lang="ko-KR" altLang="en-US" sz="1200" b="1" dirty="0" smtClean="0"/>
                        <a:t>도움말을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제철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소개화면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850932"/>
              </p:ext>
            </p:extLst>
          </p:nvPr>
        </p:nvGraphicFramePr>
        <p:xfrm>
          <a:off x="6133019" y="547774"/>
          <a:ext cx="2914727" cy="5454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제품 바코드를 </a:t>
                      </a:r>
                      <a:r>
                        <a:rPr lang="ko-KR" altLang="en-US" sz="1200" dirty="0" err="1" smtClean="0"/>
                        <a:t>스캔하여</a:t>
                      </a:r>
                      <a:r>
                        <a:rPr lang="ko-KR" altLang="en-US" sz="1200" dirty="0" smtClean="0"/>
                        <a:t> 해당 제품의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확인하는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73" y="862936"/>
            <a:ext cx="2658341" cy="44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557891" y="30765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717880" y="10396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664023" y="2668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769902" y="51783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4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34655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</a:t>
                      </a:r>
                      <a:r>
                        <a:rPr lang="ko-KR" altLang="en-US" sz="1200" b="1" dirty="0" err="1" smtClean="0"/>
                        <a:t>팝업화면을</a:t>
                      </a:r>
                      <a:r>
                        <a:rPr lang="ko-KR" altLang="en-US" sz="1200" b="1" dirty="0" smtClean="0"/>
                        <a:t> 제공한다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 참여 추천화면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12986"/>
              </p:ext>
            </p:extLst>
          </p:nvPr>
        </p:nvGraphicFramePr>
        <p:xfrm>
          <a:off x="6133019" y="547774"/>
          <a:ext cx="2914727" cy="5637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CJ the Kitchen</a:t>
                      </a:r>
                      <a:r>
                        <a:rPr lang="ko-KR" altLang="en-US" sz="1200" dirty="0" smtClean="0"/>
                        <a:t>의 홈페이지나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사이트에서의 이벤트 참여를 유도하는 화면을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854277"/>
            <a:ext cx="2641023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773539" y="10038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664023" y="26686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917372" y="53115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37611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메인화면을</a:t>
                      </a:r>
                      <a:r>
                        <a:rPr lang="ko-KR" altLang="en-US" sz="1200" b="1" dirty="0" smtClean="0"/>
                        <a:t> 제공받는다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프로그램의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baseline="0" dirty="0" smtClean="0"/>
                        <a:t>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35986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검색버튼을</a:t>
                      </a:r>
                      <a:r>
                        <a:rPr lang="ko-KR" altLang="en-US" sz="1200" dirty="0" smtClean="0"/>
                        <a:t> 클릭하면 검색 메뉴로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메뉴버튼을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메뉴화면으로</a:t>
                      </a:r>
                      <a:r>
                        <a:rPr lang="ko-KR" altLang="en-US" sz="1200" dirty="0" smtClean="0"/>
                        <a:t> 이동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오늘의 메뉴를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이미지를 </a:t>
                      </a:r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smtClean="0"/>
                        <a:t>상세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총</a:t>
                      </a:r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dirty="0" smtClean="0"/>
                        <a:t>개의 슬라이더를 제공하고 현재 슬라이더를 확인할 수 있다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드래그 통해 </a:t>
                      </a:r>
                      <a:r>
                        <a:rPr lang="ko-KR" altLang="en-US" sz="1200" dirty="0" smtClean="0"/>
                        <a:t>다른</a:t>
                      </a:r>
                      <a:r>
                        <a:rPr lang="ko-KR" altLang="en-US" sz="1200" baseline="0" dirty="0" smtClean="0"/>
                        <a:t> 오늘의 메뉴로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7" y="1292223"/>
            <a:ext cx="2266950" cy="384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414352" y="14068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430800" y="11589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617402" y="29688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21001" y="51297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72" y="697318"/>
            <a:ext cx="2058168" cy="346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연결선 9"/>
          <p:cNvCxnSpPr>
            <a:stCxn id="7" idx="0"/>
            <a:endCxn id="1027" idx="0"/>
          </p:cNvCxnSpPr>
          <p:nvPr/>
        </p:nvCxnSpPr>
        <p:spPr>
          <a:xfrm>
            <a:off x="2561822" y="1406822"/>
            <a:ext cx="2492318" cy="6034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94" y="2010240"/>
            <a:ext cx="2055092" cy="3561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V="1">
            <a:off x="578269" y="697318"/>
            <a:ext cx="2417703" cy="461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2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02068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검색버튼을</a:t>
                      </a:r>
                      <a:r>
                        <a:rPr lang="ko-KR" altLang="en-US" sz="1200" b="1" dirty="0" smtClean="0"/>
                        <a:t> 이용한 </a:t>
                      </a:r>
                      <a:r>
                        <a:rPr lang="ko-KR" altLang="en-US" sz="1200" b="1" dirty="0" err="1" smtClean="0"/>
                        <a:t>레시피검색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검색화면으로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이동후</a:t>
                      </a:r>
                      <a:r>
                        <a:rPr lang="ko-KR" altLang="en-US" sz="1200" b="1" dirty="0" smtClean="0"/>
                        <a:t> 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471229"/>
              </p:ext>
            </p:extLst>
          </p:nvPr>
        </p:nvGraphicFramePr>
        <p:xfrm>
          <a:off x="6133019" y="547774"/>
          <a:ext cx="2914727" cy="381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검색버튼을</a:t>
                      </a:r>
                      <a:r>
                        <a:rPr lang="ko-KR" altLang="en-US" sz="1200" dirty="0" smtClean="0"/>
                        <a:t> 클릭하면 검색 메뉴로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검색화면 </a:t>
                      </a:r>
                      <a:r>
                        <a:rPr lang="ko-KR" altLang="en-US" sz="1200" dirty="0" err="1" smtClean="0"/>
                        <a:t>첫화면이다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나라별 카테고리가 기본값으로 </a:t>
                      </a:r>
                      <a:r>
                        <a:rPr lang="ko-KR" altLang="en-US" sz="1200" dirty="0" err="1" smtClean="0"/>
                        <a:t>설정되어있다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선택한 </a:t>
                      </a:r>
                      <a:r>
                        <a:rPr lang="ko-KR" altLang="en-US" sz="1200" dirty="0" err="1" smtClean="0"/>
                        <a:t>검색어의</a:t>
                      </a:r>
                      <a:r>
                        <a:rPr lang="ko-KR" altLang="en-US" sz="1200" dirty="0" smtClean="0"/>
                        <a:t> 태그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나라별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조리법별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재료별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브랜드</a:t>
                      </a:r>
                      <a:r>
                        <a:rPr lang="en-US" altLang="ko-KR" sz="1200" dirty="0" smtClean="0"/>
                        <a:t>),</a:t>
                      </a:r>
                      <a:r>
                        <a:rPr lang="ko-KR" altLang="en-US" sz="1200" dirty="0" smtClean="0"/>
                        <a:t>카테고리의 </a:t>
                      </a:r>
                      <a:r>
                        <a:rPr lang="ko-KR" altLang="en-US" sz="1200" dirty="0" err="1" smtClean="0"/>
                        <a:t>항목검색버튼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바코드검색버튼을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검색어창을</a:t>
                      </a:r>
                      <a:r>
                        <a:rPr lang="ko-KR" altLang="en-US" sz="1200" dirty="0" smtClean="0"/>
                        <a:t>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인기 </a:t>
                      </a:r>
                      <a:r>
                        <a:rPr lang="ko-KR" altLang="en-US" sz="1200" dirty="0" err="1" smtClean="0"/>
                        <a:t>검색어도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부분검색을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추천검색어목록을</a:t>
                      </a:r>
                      <a:r>
                        <a:rPr lang="ko-KR" altLang="en-US" sz="1200" dirty="0" smtClean="0"/>
                        <a:t>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5" b="55861"/>
          <a:stretch/>
        </p:blipFill>
        <p:spPr bwMode="auto">
          <a:xfrm>
            <a:off x="221332" y="832979"/>
            <a:ext cx="1197270" cy="115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54428" y="739957"/>
            <a:ext cx="201448" cy="2202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74" y="831552"/>
            <a:ext cx="1899752" cy="321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1541404" y="830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1" y="3510540"/>
            <a:ext cx="2485159" cy="1246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35" y="2153814"/>
            <a:ext cx="1945205" cy="325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3510182" y="19952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53591" y="34733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6841" y="823803"/>
            <a:ext cx="215911" cy="16569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537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검색화면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두가지검색방법으로</a:t>
                      </a:r>
                      <a:r>
                        <a:rPr lang="ko-KR" altLang="en-US" sz="1200" b="1" dirty="0" smtClean="0"/>
                        <a:t> 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0" y="754584"/>
            <a:ext cx="279082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87584"/>
              </p:ext>
            </p:extLst>
          </p:nvPr>
        </p:nvGraphicFramePr>
        <p:xfrm>
          <a:off x="6133019" y="547774"/>
          <a:ext cx="2914727" cy="3908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창에서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입력방법으로</a:t>
                      </a:r>
                      <a:r>
                        <a:rPr lang="ko-KR" altLang="en-US" sz="1200" dirty="0" smtClean="0"/>
                        <a:t> 검색 하는 화면이다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입력하여 </a:t>
                      </a:r>
                      <a:r>
                        <a:rPr lang="ko-KR" altLang="en-US" sz="1200" dirty="0" err="1" smtClean="0"/>
                        <a:t>검색하는기능과</a:t>
                      </a:r>
                      <a:r>
                        <a:rPr lang="ko-KR" altLang="en-US" sz="1200" dirty="0" smtClean="0"/>
                        <a:t> 바코드를 이용하여 검색하는 기능이 제공되다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검색버튼을눌러</a:t>
                      </a:r>
                      <a:r>
                        <a:rPr lang="ko-KR" altLang="en-US" sz="1200" dirty="0" smtClean="0"/>
                        <a:t> 해당 </a:t>
                      </a:r>
                      <a:r>
                        <a:rPr lang="ko-KR" altLang="en-US" sz="1200" dirty="0" err="1" smtClean="0"/>
                        <a:t>검색어의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검색결과를</a:t>
                      </a:r>
                      <a:r>
                        <a:rPr lang="ko-KR" altLang="en-US" sz="1200" dirty="0" smtClean="0"/>
                        <a:t>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카테고리를 선택하여 카테고리에 대한 정보로 </a:t>
                      </a:r>
                      <a:r>
                        <a:rPr lang="ko-KR" altLang="en-US" sz="1200" dirty="0" err="1" smtClean="0"/>
                        <a:t>검색하는화면이다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카테고리로 검색된 </a:t>
                      </a:r>
                      <a:r>
                        <a:rPr lang="ko-KR" altLang="en-US" sz="1200" dirty="0" err="1" smtClean="0"/>
                        <a:t>결과리스트를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검색결과</a:t>
                      </a:r>
                      <a:r>
                        <a:rPr lang="ko-KR" altLang="en-US" sz="1200" dirty="0" smtClean="0"/>
                        <a:t> 수대로 제공한다</a:t>
                      </a:r>
                      <a:r>
                        <a:rPr lang="en-US" altLang="ko-KR" sz="1200" dirty="0" smtClean="0"/>
                        <a:t>. 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검색결과를</a:t>
                      </a:r>
                      <a:r>
                        <a:rPr lang="ko-KR" altLang="en-US" sz="1200" dirty="0" smtClean="0"/>
                        <a:t> 스크랩한 횟수를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 rot="10800000" flipV="1">
            <a:off x="46727" y="75458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510182" y="19952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9" y="754584"/>
            <a:ext cx="2075319" cy="362823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3029509" y="132917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747746" y="1329179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039035" y="738621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48210" y="3169517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3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964</TotalTime>
  <Words>2750</Words>
  <Application>Microsoft Office PowerPoint</Application>
  <PresentationFormat>화면 슬라이드 쇼(16:10)</PresentationFormat>
  <Paragraphs>906</Paragraphs>
  <Slides>31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전상우</cp:lastModifiedBy>
  <cp:revision>54</cp:revision>
  <cp:lastPrinted>2015-07-14T06:37:20Z</cp:lastPrinted>
  <dcterms:created xsi:type="dcterms:W3CDTF">2015-07-13T12:59:58Z</dcterms:created>
  <dcterms:modified xsi:type="dcterms:W3CDTF">2015-07-14T11:27:12Z</dcterms:modified>
</cp:coreProperties>
</file>